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257" r:id="rId6"/>
    <p:sldId id="304" r:id="rId7"/>
    <p:sldId id="305" r:id="rId8"/>
    <p:sldId id="306" r:id="rId9"/>
    <p:sldId id="307" r:id="rId10"/>
    <p:sldId id="259" r:id="rId11"/>
    <p:sldId id="262" r:id="rId12"/>
    <p:sldId id="260" r:id="rId13"/>
    <p:sldId id="282" r:id="rId14"/>
    <p:sldId id="279" r:id="rId15"/>
    <p:sldId id="290" r:id="rId16"/>
    <p:sldId id="313" r:id="rId17"/>
    <p:sldId id="280" r:id="rId18"/>
    <p:sldId id="309" r:id="rId19"/>
    <p:sldId id="281" r:id="rId20"/>
    <p:sldId id="287" r:id="rId21"/>
    <p:sldId id="283" r:id="rId22"/>
    <p:sldId id="284" r:id="rId23"/>
    <p:sldId id="322" r:id="rId24"/>
    <p:sldId id="315" r:id="rId25"/>
    <p:sldId id="320" r:id="rId26"/>
    <p:sldId id="319" r:id="rId27"/>
    <p:sldId id="321" r:id="rId28"/>
    <p:sldId id="324" r:id="rId29"/>
    <p:sldId id="326" r:id="rId30"/>
    <p:sldId id="325" r:id="rId31"/>
    <p:sldId id="327" r:id="rId32"/>
    <p:sldId id="328" r:id="rId33"/>
    <p:sldId id="308" r:id="rId34"/>
    <p:sldId id="268" r:id="rId35"/>
    <p:sldId id="302" r:id="rId36"/>
    <p:sldId id="265" r:id="rId37"/>
    <p:sldId id="303" r:id="rId38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C2F8"/>
    <a:srgbClr val="12C8C8"/>
    <a:srgbClr val="14C8C8"/>
    <a:srgbClr val="02DCFA"/>
    <a:srgbClr val="462AA0"/>
    <a:srgbClr val="7A1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165312-4B29-9747-B755-E5521CB53CA9}" v="49" dt="2024-03-20T12:32:54.303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4" autoAdjust="0"/>
    <p:restoredTop sz="96160" autoAdjust="0"/>
  </p:normalViewPr>
  <p:slideViewPr>
    <p:cSldViewPr snapToGrid="0">
      <p:cViewPr>
        <p:scale>
          <a:sx n="400" d="100"/>
          <a:sy n="400" d="100"/>
        </p:scale>
        <p:origin x="-9528" y="-47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shford, Anthony" userId="4e86ddee-d5bb-45a7-bb76-c1ece983c705" providerId="ADAL" clId="{BBAC0261-6D07-7D4C-9ABD-B270CA6417DF}"/>
    <pc:docChg chg="undo custSel addSld delSld modSld sldOrd">
      <pc:chgData name="Mashford, Anthony" userId="4e86ddee-d5bb-45a7-bb76-c1ece983c705" providerId="ADAL" clId="{BBAC0261-6D07-7D4C-9ABD-B270CA6417DF}" dt="2023-01-24T14:36:06.351" v="1181" actId="20577"/>
      <pc:docMkLst>
        <pc:docMk/>
      </pc:docMkLst>
      <pc:sldChg chg="addSp delSp modSp mod">
        <pc:chgData name="Mashford, Anthony" userId="4e86ddee-d5bb-45a7-bb76-c1ece983c705" providerId="ADAL" clId="{BBAC0261-6D07-7D4C-9ABD-B270CA6417DF}" dt="2023-01-23T12:16:46.796" v="234" actId="27636"/>
        <pc:sldMkLst>
          <pc:docMk/>
          <pc:sldMk cId="1883836176" sldId="256"/>
        </pc:sldMkLst>
        <pc:spChg chg="del mod">
          <ac:chgData name="Mashford, Anthony" userId="4e86ddee-d5bb-45a7-bb76-c1ece983c705" providerId="ADAL" clId="{BBAC0261-6D07-7D4C-9ABD-B270CA6417DF}" dt="2023-01-23T10:57:09.899" v="53" actId="478"/>
          <ac:spMkLst>
            <pc:docMk/>
            <pc:sldMk cId="1883836176" sldId="256"/>
            <ac:spMk id="15" creationId="{DEB4F74D-1CEB-4247-9343-376585CCA7DD}"/>
          </ac:spMkLst>
        </pc:spChg>
        <pc:spChg chg="mod">
          <ac:chgData name="Mashford, Anthony" userId="4e86ddee-d5bb-45a7-bb76-c1ece983c705" providerId="ADAL" clId="{BBAC0261-6D07-7D4C-9ABD-B270CA6417DF}" dt="2023-01-23T12:16:46.796" v="234" actId="27636"/>
          <ac:spMkLst>
            <pc:docMk/>
            <pc:sldMk cId="1883836176" sldId="256"/>
            <ac:spMk id="17" creationId="{75B1C734-42CB-4311-8905-2F41D09107C7}"/>
          </ac:spMkLst>
        </pc:spChg>
        <pc:picChg chg="add mod">
          <ac:chgData name="Mashford, Anthony" userId="4e86ddee-d5bb-45a7-bb76-c1ece983c705" providerId="ADAL" clId="{BBAC0261-6D07-7D4C-9ABD-B270CA6417DF}" dt="2023-01-23T10:57:55.722" v="59" actId="1076"/>
          <ac:picMkLst>
            <pc:docMk/>
            <pc:sldMk cId="1883836176" sldId="256"/>
            <ac:picMk id="2" creationId="{9F15DB2A-C751-94EE-3986-D66AF2CBED68}"/>
          </ac:picMkLst>
        </pc:picChg>
        <pc:picChg chg="add mod">
          <ac:chgData name="Mashford, Anthony" userId="4e86ddee-d5bb-45a7-bb76-c1ece983c705" providerId="ADAL" clId="{BBAC0261-6D07-7D4C-9ABD-B270CA6417DF}" dt="2023-01-23T10:57:59.333" v="61" actId="1076"/>
          <ac:picMkLst>
            <pc:docMk/>
            <pc:sldMk cId="1883836176" sldId="256"/>
            <ac:picMk id="3" creationId="{5A0258D1-7FC1-4F8F-49F6-5DBA1F443EE4}"/>
          </ac:picMkLst>
        </pc:picChg>
        <pc:picChg chg="del">
          <ac:chgData name="Mashford, Anthony" userId="4e86ddee-d5bb-45a7-bb76-c1ece983c705" providerId="ADAL" clId="{BBAC0261-6D07-7D4C-9ABD-B270CA6417DF}" dt="2023-01-23T10:57:07.005" v="51" actId="478"/>
          <ac:picMkLst>
            <pc:docMk/>
            <pc:sldMk cId="1883836176" sldId="256"/>
            <ac:picMk id="7" creationId="{BDB205AE-703B-C541-964C-DCDAC71303ED}"/>
          </ac:picMkLst>
        </pc:picChg>
        <pc:picChg chg="mod">
          <ac:chgData name="Mashford, Anthony" userId="4e86ddee-d5bb-45a7-bb76-c1ece983c705" providerId="ADAL" clId="{BBAC0261-6D07-7D4C-9ABD-B270CA6417DF}" dt="2023-01-23T10:57:57.645" v="60" actId="1076"/>
          <ac:picMkLst>
            <pc:docMk/>
            <pc:sldMk cId="1883836176" sldId="256"/>
            <ac:picMk id="14" creationId="{8FEC6F56-7573-6C40-B609-4B46C8EE6F40}"/>
          </ac:picMkLst>
        </pc:picChg>
      </pc:sldChg>
      <pc:sldChg chg="addSp delSp modSp mod">
        <pc:chgData name="Mashford, Anthony" userId="4e86ddee-d5bb-45a7-bb76-c1ece983c705" providerId="ADAL" clId="{BBAC0261-6D07-7D4C-9ABD-B270CA6417DF}" dt="2023-01-23T16:05:45.204" v="333"/>
        <pc:sldMkLst>
          <pc:docMk/>
          <pc:sldMk cId="277377105" sldId="257"/>
        </pc:sldMkLst>
        <pc:spChg chg="mod">
          <ac:chgData name="Mashford, Anthony" userId="4e86ddee-d5bb-45a7-bb76-c1ece983c705" providerId="ADAL" clId="{BBAC0261-6D07-7D4C-9ABD-B270CA6417DF}" dt="2023-01-23T10:59:15.355" v="84" actId="20577"/>
          <ac:spMkLst>
            <pc:docMk/>
            <pc:sldMk cId="277377105" sldId="257"/>
            <ac:spMk id="3" creationId="{62EC48F9-A954-448A-A4D9-1ADDB2363A51}"/>
          </ac:spMkLst>
        </pc:spChg>
        <pc:spChg chg="mod">
          <ac:chgData name="Mashford, Anthony" userId="4e86ddee-d5bb-45a7-bb76-c1ece983c705" providerId="ADAL" clId="{BBAC0261-6D07-7D4C-9ABD-B270CA6417DF}" dt="2023-01-23T10:58:30.411" v="62" actId="20577"/>
          <ac:spMkLst>
            <pc:docMk/>
            <pc:sldMk cId="277377105" sldId="257"/>
            <ac:spMk id="30" creationId="{E1840D15-B3C7-4446-9131-8F222F601B1B}"/>
          </ac:spMkLst>
        </pc:spChg>
        <pc:picChg chg="add del mod">
          <ac:chgData name="Mashford, Anthony" userId="4e86ddee-d5bb-45a7-bb76-c1ece983c705" providerId="ADAL" clId="{BBAC0261-6D07-7D4C-9ABD-B270CA6417DF}" dt="2023-01-23T16:05:44.788" v="332" actId="478"/>
          <ac:picMkLst>
            <pc:docMk/>
            <pc:sldMk cId="277377105" sldId="257"/>
            <ac:picMk id="6" creationId="{17B854EC-6157-9D7F-0B59-6D7B12EAB5E3}"/>
          </ac:picMkLst>
        </pc:picChg>
        <pc:picChg chg="add mod">
          <ac:chgData name="Mashford, Anthony" userId="4e86ddee-d5bb-45a7-bb76-c1ece983c705" providerId="ADAL" clId="{BBAC0261-6D07-7D4C-9ABD-B270CA6417DF}" dt="2023-01-23T16:05:45.204" v="333"/>
          <ac:picMkLst>
            <pc:docMk/>
            <pc:sldMk cId="277377105" sldId="257"/>
            <ac:picMk id="7" creationId="{F0160ECC-96E6-6D32-75AA-8F3E253A854F}"/>
          </ac:picMkLst>
        </pc:picChg>
      </pc:sldChg>
      <pc:sldChg chg="addSp delSp modSp mod modShow">
        <pc:chgData name="Mashford, Anthony" userId="4e86ddee-d5bb-45a7-bb76-c1ece983c705" providerId="ADAL" clId="{BBAC0261-6D07-7D4C-9ABD-B270CA6417DF}" dt="2023-01-24T11:59:13.867" v="863" actId="20577"/>
        <pc:sldMkLst>
          <pc:docMk/>
          <pc:sldMk cId="414789630" sldId="259"/>
        </pc:sldMkLst>
        <pc:spChg chg="add mod">
          <ac:chgData name="Mashford, Anthony" userId="4e86ddee-d5bb-45a7-bb76-c1ece983c705" providerId="ADAL" clId="{BBAC0261-6D07-7D4C-9ABD-B270CA6417DF}" dt="2023-01-23T11:05:03.873" v="141"/>
          <ac:spMkLst>
            <pc:docMk/>
            <pc:sldMk cId="414789630" sldId="259"/>
            <ac:spMk id="2" creationId="{8554F26C-80F0-58FD-0E00-3E5B5EA11C47}"/>
          </ac:spMkLst>
        </pc:spChg>
        <pc:spChg chg="del">
          <ac:chgData name="Mashford, Anthony" userId="4e86ddee-d5bb-45a7-bb76-c1ece983c705" providerId="ADAL" clId="{BBAC0261-6D07-7D4C-9ABD-B270CA6417DF}" dt="2023-01-23T11:05:03.359" v="140" actId="478"/>
          <ac:spMkLst>
            <pc:docMk/>
            <pc:sldMk cId="414789630" sldId="259"/>
            <ac:spMk id="15" creationId="{15B77F50-8D83-C040-AB33-3E8B7367BAF7}"/>
          </ac:spMkLst>
        </pc:spChg>
        <pc:spChg chg="mod">
          <ac:chgData name="Mashford, Anthony" userId="4e86ddee-d5bb-45a7-bb76-c1ece983c705" providerId="ADAL" clId="{BBAC0261-6D07-7D4C-9ABD-B270CA6417DF}" dt="2023-01-24T11:58:53.772" v="813" actId="20577"/>
          <ac:spMkLst>
            <pc:docMk/>
            <pc:sldMk cId="414789630" sldId="259"/>
            <ac:spMk id="27" creationId="{B27C4FF5-17CE-4A2F-A697-CF05BAABED57}"/>
          </ac:spMkLst>
        </pc:spChg>
        <pc:spChg chg="mod">
          <ac:chgData name="Mashford, Anthony" userId="4e86ddee-d5bb-45a7-bb76-c1ece983c705" providerId="ADAL" clId="{BBAC0261-6D07-7D4C-9ABD-B270CA6417DF}" dt="2023-01-23T11:04:27.775" v="107" actId="20577"/>
          <ac:spMkLst>
            <pc:docMk/>
            <pc:sldMk cId="414789630" sldId="259"/>
            <ac:spMk id="28" creationId="{864E06E4-A832-49D6-9243-19E0E901EF2C}"/>
          </ac:spMkLst>
        </pc:spChg>
        <pc:spChg chg="mod">
          <ac:chgData name="Mashford, Anthony" userId="4e86ddee-d5bb-45a7-bb76-c1ece983c705" providerId="ADAL" clId="{BBAC0261-6D07-7D4C-9ABD-B270CA6417DF}" dt="2023-01-24T11:59:13.867" v="863" actId="20577"/>
          <ac:spMkLst>
            <pc:docMk/>
            <pc:sldMk cId="414789630" sldId="259"/>
            <ac:spMk id="39" creationId="{FEC8BFBF-FB6C-40C7-9FB3-ACB390C4C6A9}"/>
          </ac:spMkLst>
        </pc:spChg>
        <pc:spChg chg="mod">
          <ac:chgData name="Mashford, Anthony" userId="4e86ddee-d5bb-45a7-bb76-c1ece983c705" providerId="ADAL" clId="{BBAC0261-6D07-7D4C-9ABD-B270CA6417DF}" dt="2023-01-23T12:17:22.212" v="248" actId="20577"/>
          <ac:spMkLst>
            <pc:docMk/>
            <pc:sldMk cId="414789630" sldId="259"/>
            <ac:spMk id="40" creationId="{693ECB3E-F948-4E10-8437-85C02E7E0978}"/>
          </ac:spMkLst>
        </pc:spChg>
      </pc:sldChg>
      <pc:sldChg chg="addSp delSp modSp mod modShow">
        <pc:chgData name="Mashford, Anthony" userId="4e86ddee-d5bb-45a7-bb76-c1ece983c705" providerId="ADAL" clId="{BBAC0261-6D07-7D4C-9ABD-B270CA6417DF}" dt="2023-01-23T11:09:52.215" v="147"/>
        <pc:sldMkLst>
          <pc:docMk/>
          <pc:sldMk cId="2378828155" sldId="260"/>
        </pc:sldMkLst>
        <pc:spChg chg="add mod">
          <ac:chgData name="Mashford, Anthony" userId="4e86ddee-d5bb-45a7-bb76-c1ece983c705" providerId="ADAL" clId="{BBAC0261-6D07-7D4C-9ABD-B270CA6417DF}" dt="2023-01-23T11:09:52.215" v="147"/>
          <ac:spMkLst>
            <pc:docMk/>
            <pc:sldMk cId="2378828155" sldId="260"/>
            <ac:spMk id="2" creationId="{15FEA4C2-1677-EB50-CE4A-BF69771A8017}"/>
          </ac:spMkLst>
        </pc:spChg>
        <pc:spChg chg="del">
          <ac:chgData name="Mashford, Anthony" userId="4e86ddee-d5bb-45a7-bb76-c1ece983c705" providerId="ADAL" clId="{BBAC0261-6D07-7D4C-9ABD-B270CA6417DF}" dt="2023-01-23T11:09:51.512" v="146" actId="478"/>
          <ac:spMkLst>
            <pc:docMk/>
            <pc:sldMk cId="2378828155" sldId="260"/>
            <ac:spMk id="26" creationId="{521FC32D-76E6-7247-907F-C7F10091A512}"/>
          </ac:spMkLst>
        </pc:spChg>
      </pc:sldChg>
      <pc:sldChg chg="mod modShow">
        <pc:chgData name="Mashford, Anthony" userId="4e86ddee-d5bb-45a7-bb76-c1ece983c705" providerId="ADAL" clId="{BBAC0261-6D07-7D4C-9ABD-B270CA6417DF}" dt="2023-01-23T11:05:13.767" v="143" actId="729"/>
        <pc:sldMkLst>
          <pc:docMk/>
          <pc:sldMk cId="2093948892" sldId="262"/>
        </pc:sldMkLst>
      </pc:sldChg>
      <pc:sldChg chg="addSp delSp modSp mod">
        <pc:chgData name="Mashford, Anthony" userId="4e86ddee-d5bb-45a7-bb76-c1ece983c705" providerId="ADAL" clId="{BBAC0261-6D07-7D4C-9ABD-B270CA6417DF}" dt="2023-01-23T12:15:31.069" v="217"/>
        <pc:sldMkLst>
          <pc:docMk/>
          <pc:sldMk cId="1057146124" sldId="265"/>
        </pc:sldMkLst>
        <pc:spChg chg="add mod">
          <ac:chgData name="Mashford, Anthony" userId="4e86ddee-d5bb-45a7-bb76-c1ece983c705" providerId="ADAL" clId="{BBAC0261-6D07-7D4C-9ABD-B270CA6417DF}" dt="2023-01-23T12:15:31.069" v="217"/>
          <ac:spMkLst>
            <pc:docMk/>
            <pc:sldMk cId="1057146124" sldId="265"/>
            <ac:spMk id="2" creationId="{16040DC6-8EA8-F0EE-D451-E485C5419F43}"/>
          </ac:spMkLst>
        </pc:spChg>
        <pc:spChg chg="del">
          <ac:chgData name="Mashford, Anthony" userId="4e86ddee-d5bb-45a7-bb76-c1ece983c705" providerId="ADAL" clId="{BBAC0261-6D07-7D4C-9ABD-B270CA6417DF}" dt="2023-01-23T12:15:30.721" v="216" actId="478"/>
          <ac:spMkLst>
            <pc:docMk/>
            <pc:sldMk cId="1057146124" sldId="265"/>
            <ac:spMk id="17" creationId="{48B5A257-53F2-B64E-9AF9-CF4E7C4862EA}"/>
          </ac:spMkLst>
        </pc:spChg>
      </pc:sldChg>
      <pc:sldChg chg="addSp delSp modSp mod">
        <pc:chgData name="Mashford, Anthony" userId="4e86ddee-d5bb-45a7-bb76-c1ece983c705" providerId="ADAL" clId="{BBAC0261-6D07-7D4C-9ABD-B270CA6417DF}" dt="2023-01-23T12:15:27.241" v="215"/>
        <pc:sldMkLst>
          <pc:docMk/>
          <pc:sldMk cId="3313535378" sldId="268"/>
        </pc:sldMkLst>
        <pc:spChg chg="add mod">
          <ac:chgData name="Mashford, Anthony" userId="4e86ddee-d5bb-45a7-bb76-c1ece983c705" providerId="ADAL" clId="{BBAC0261-6D07-7D4C-9ABD-B270CA6417DF}" dt="2023-01-23T12:15:27.241" v="215"/>
          <ac:spMkLst>
            <pc:docMk/>
            <pc:sldMk cId="3313535378" sldId="268"/>
            <ac:spMk id="2" creationId="{2E64984E-24DB-C22C-AD5B-591F7FFF44AE}"/>
          </ac:spMkLst>
        </pc:spChg>
        <pc:spChg chg="del">
          <ac:chgData name="Mashford, Anthony" userId="4e86ddee-d5bb-45a7-bb76-c1ece983c705" providerId="ADAL" clId="{BBAC0261-6D07-7D4C-9ABD-B270CA6417DF}" dt="2023-01-23T12:15:26.827" v="214" actId="478"/>
          <ac:spMkLst>
            <pc:docMk/>
            <pc:sldMk cId="3313535378" sldId="268"/>
            <ac:spMk id="17" creationId="{1FAA7EAA-D06B-1F43-BA38-4EC54BB8CA2D}"/>
          </ac:spMkLst>
        </pc:spChg>
      </pc:sldChg>
      <pc:sldChg chg="addSp delSp modSp mod">
        <pc:chgData name="Mashford, Anthony" userId="4e86ddee-d5bb-45a7-bb76-c1ece983c705" providerId="ADAL" clId="{BBAC0261-6D07-7D4C-9ABD-B270CA6417DF}" dt="2023-01-23T11:10:08.846" v="153"/>
        <pc:sldMkLst>
          <pc:docMk/>
          <pc:sldMk cId="778007961" sldId="280"/>
        </pc:sldMkLst>
        <pc:spChg chg="add mod">
          <ac:chgData name="Mashford, Anthony" userId="4e86ddee-d5bb-45a7-bb76-c1ece983c705" providerId="ADAL" clId="{BBAC0261-6D07-7D4C-9ABD-B270CA6417DF}" dt="2023-01-23T11:10:08.846" v="153"/>
          <ac:spMkLst>
            <pc:docMk/>
            <pc:sldMk cId="778007961" sldId="280"/>
            <ac:spMk id="2" creationId="{04A96A58-C25D-A5B5-7E35-5F46913621AA}"/>
          </ac:spMkLst>
        </pc:spChg>
        <pc:spChg chg="del">
          <ac:chgData name="Mashford, Anthony" userId="4e86ddee-d5bb-45a7-bb76-c1ece983c705" providerId="ADAL" clId="{BBAC0261-6D07-7D4C-9ABD-B270CA6417DF}" dt="2023-01-23T11:10:07.262" v="152" actId="478"/>
          <ac:spMkLst>
            <pc:docMk/>
            <pc:sldMk cId="778007961" sldId="280"/>
            <ac:spMk id="14" creationId="{891B3AC0-5B42-9D42-9A5B-4A54A8144716}"/>
          </ac:spMkLst>
        </pc:spChg>
      </pc:sldChg>
      <pc:sldChg chg="addSp delSp modSp mod">
        <pc:chgData name="Mashford, Anthony" userId="4e86ddee-d5bb-45a7-bb76-c1ece983c705" providerId="ADAL" clId="{BBAC0261-6D07-7D4C-9ABD-B270CA6417DF}" dt="2023-01-23T16:19:23.731" v="355" actId="478"/>
        <pc:sldMkLst>
          <pc:docMk/>
          <pc:sldMk cId="2211224579" sldId="281"/>
        </pc:sldMkLst>
        <pc:spChg chg="add mod">
          <ac:chgData name="Mashford, Anthony" userId="4e86ddee-d5bb-45a7-bb76-c1ece983c705" providerId="ADAL" clId="{BBAC0261-6D07-7D4C-9ABD-B270CA6417DF}" dt="2023-01-23T11:10:42.618" v="157"/>
          <ac:spMkLst>
            <pc:docMk/>
            <pc:sldMk cId="2211224579" sldId="281"/>
            <ac:spMk id="2" creationId="{81D0AED9-F01D-FB1A-585F-584FC7F93319}"/>
          </ac:spMkLst>
        </pc:spChg>
        <pc:spChg chg="del">
          <ac:chgData name="Mashford, Anthony" userId="4e86ddee-d5bb-45a7-bb76-c1ece983c705" providerId="ADAL" clId="{BBAC0261-6D07-7D4C-9ABD-B270CA6417DF}" dt="2023-01-23T11:10:42.293" v="156" actId="478"/>
          <ac:spMkLst>
            <pc:docMk/>
            <pc:sldMk cId="2211224579" sldId="281"/>
            <ac:spMk id="19" creationId="{B44DB2B9-6174-F149-BEDE-6EA7772DD807}"/>
          </ac:spMkLst>
        </pc:spChg>
        <pc:spChg chg="del mod">
          <ac:chgData name="Mashford, Anthony" userId="4e86ddee-d5bb-45a7-bb76-c1ece983c705" providerId="ADAL" clId="{BBAC0261-6D07-7D4C-9ABD-B270CA6417DF}" dt="2023-01-23T16:19:23.731" v="355" actId="478"/>
          <ac:spMkLst>
            <pc:docMk/>
            <pc:sldMk cId="2211224579" sldId="281"/>
            <ac:spMk id="39" creationId="{9503D8B2-C21F-704D-ADF6-D68D380751B0}"/>
          </ac:spMkLst>
        </pc:spChg>
      </pc:sldChg>
      <pc:sldChg chg="addSp delSp modSp mod delAnim modShow">
        <pc:chgData name="Mashford, Anthony" userId="4e86ddee-d5bb-45a7-bb76-c1ece983c705" providerId="ADAL" clId="{BBAC0261-6D07-7D4C-9ABD-B270CA6417DF}" dt="2023-01-23T16:18:46.754" v="353" actId="1076"/>
        <pc:sldMkLst>
          <pc:docMk/>
          <pc:sldMk cId="3076129222" sldId="282"/>
        </pc:sldMkLst>
        <pc:spChg chg="add mod">
          <ac:chgData name="Mashford, Anthony" userId="4e86ddee-d5bb-45a7-bb76-c1ece983c705" providerId="ADAL" clId="{BBAC0261-6D07-7D4C-9ABD-B270CA6417DF}" dt="2023-01-23T11:09:55.820" v="149"/>
          <ac:spMkLst>
            <pc:docMk/>
            <pc:sldMk cId="3076129222" sldId="282"/>
            <ac:spMk id="2" creationId="{FE1AD597-25FA-6250-EBDB-872E42D95991}"/>
          </ac:spMkLst>
        </pc:spChg>
        <pc:spChg chg="mod">
          <ac:chgData name="Mashford, Anthony" userId="4e86ddee-d5bb-45a7-bb76-c1ece983c705" providerId="ADAL" clId="{BBAC0261-6D07-7D4C-9ABD-B270CA6417DF}" dt="2023-01-23T16:18:46.754" v="353" actId="1076"/>
          <ac:spMkLst>
            <pc:docMk/>
            <pc:sldMk cId="3076129222" sldId="282"/>
            <ac:spMk id="13" creationId="{B8615544-461C-9D42-B6B0-985FD1E9CE12}"/>
          </ac:spMkLst>
        </pc:spChg>
        <pc:spChg chg="del">
          <ac:chgData name="Mashford, Anthony" userId="4e86ddee-d5bb-45a7-bb76-c1ece983c705" providerId="ADAL" clId="{BBAC0261-6D07-7D4C-9ABD-B270CA6417DF}" dt="2023-01-23T11:09:55.448" v="148" actId="478"/>
          <ac:spMkLst>
            <pc:docMk/>
            <pc:sldMk cId="3076129222" sldId="282"/>
            <ac:spMk id="20" creationId="{14EE8E76-7B03-8046-88A1-2ABC23B76CF0}"/>
          </ac:spMkLst>
        </pc:spChg>
        <pc:picChg chg="del">
          <ac:chgData name="Mashford, Anthony" userId="4e86ddee-d5bb-45a7-bb76-c1ece983c705" providerId="ADAL" clId="{BBAC0261-6D07-7D4C-9ABD-B270CA6417DF}" dt="2023-01-23T16:18:32.567" v="334" actId="478"/>
          <ac:picMkLst>
            <pc:docMk/>
            <pc:sldMk cId="3076129222" sldId="282"/>
            <ac:picMk id="29" creationId="{EB0D579D-D724-B442-AB20-2AC41DD22563}"/>
          </ac:picMkLst>
        </pc:picChg>
      </pc:sldChg>
      <pc:sldChg chg="addSp delSp modSp mod">
        <pc:chgData name="Mashford, Anthony" userId="4e86ddee-d5bb-45a7-bb76-c1ece983c705" providerId="ADAL" clId="{BBAC0261-6D07-7D4C-9ABD-B270CA6417DF}" dt="2023-01-23T11:10:57.803" v="161"/>
        <pc:sldMkLst>
          <pc:docMk/>
          <pc:sldMk cId="1594511043" sldId="283"/>
        </pc:sldMkLst>
        <pc:spChg chg="add mod">
          <ac:chgData name="Mashford, Anthony" userId="4e86ddee-d5bb-45a7-bb76-c1ece983c705" providerId="ADAL" clId="{BBAC0261-6D07-7D4C-9ABD-B270CA6417DF}" dt="2023-01-23T11:10:57.803" v="161"/>
          <ac:spMkLst>
            <pc:docMk/>
            <pc:sldMk cId="1594511043" sldId="283"/>
            <ac:spMk id="2" creationId="{C920AD52-3AAD-F549-7BDE-437AC464F9A7}"/>
          </ac:spMkLst>
        </pc:spChg>
        <pc:spChg chg="del">
          <ac:chgData name="Mashford, Anthony" userId="4e86ddee-d5bb-45a7-bb76-c1ece983c705" providerId="ADAL" clId="{BBAC0261-6D07-7D4C-9ABD-B270CA6417DF}" dt="2023-01-23T11:10:57.278" v="160" actId="478"/>
          <ac:spMkLst>
            <pc:docMk/>
            <pc:sldMk cId="1594511043" sldId="283"/>
            <ac:spMk id="24" creationId="{BE44CC2D-8FD7-7240-B189-9CD6B864455A}"/>
          </ac:spMkLst>
        </pc:spChg>
      </pc:sldChg>
      <pc:sldChg chg="addSp delSp modSp mod">
        <pc:chgData name="Mashford, Anthony" userId="4e86ddee-d5bb-45a7-bb76-c1ece983c705" providerId="ADAL" clId="{BBAC0261-6D07-7D4C-9ABD-B270CA6417DF}" dt="2023-01-23T11:13:59.965" v="163"/>
        <pc:sldMkLst>
          <pc:docMk/>
          <pc:sldMk cId="542662197" sldId="284"/>
        </pc:sldMkLst>
        <pc:spChg chg="add mod">
          <ac:chgData name="Mashford, Anthony" userId="4e86ddee-d5bb-45a7-bb76-c1ece983c705" providerId="ADAL" clId="{BBAC0261-6D07-7D4C-9ABD-B270CA6417DF}" dt="2023-01-23T11:13:59.965" v="163"/>
          <ac:spMkLst>
            <pc:docMk/>
            <pc:sldMk cId="542662197" sldId="284"/>
            <ac:spMk id="2" creationId="{7133028F-841A-C82B-B9F7-7C9B43244BE5}"/>
          </ac:spMkLst>
        </pc:spChg>
        <pc:spChg chg="del">
          <ac:chgData name="Mashford, Anthony" userId="4e86ddee-d5bb-45a7-bb76-c1ece983c705" providerId="ADAL" clId="{BBAC0261-6D07-7D4C-9ABD-B270CA6417DF}" dt="2023-01-23T11:13:59.409" v="162" actId="478"/>
          <ac:spMkLst>
            <pc:docMk/>
            <pc:sldMk cId="542662197" sldId="284"/>
            <ac:spMk id="10" creationId="{BFEE7836-E0F3-E645-A8F6-6233702CB5DF}"/>
          </ac:spMkLst>
        </pc:spChg>
      </pc:sldChg>
      <pc:sldChg chg="del">
        <pc:chgData name="Mashford, Anthony" userId="4e86ddee-d5bb-45a7-bb76-c1ece983c705" providerId="ADAL" clId="{BBAC0261-6D07-7D4C-9ABD-B270CA6417DF}" dt="2023-01-23T11:14:49.476" v="175" actId="2696"/>
        <pc:sldMkLst>
          <pc:docMk/>
          <pc:sldMk cId="467721542" sldId="285"/>
        </pc:sldMkLst>
      </pc:sldChg>
      <pc:sldChg chg="addSp delSp modSp mod">
        <pc:chgData name="Mashford, Anthony" userId="4e86ddee-d5bb-45a7-bb76-c1ece983c705" providerId="ADAL" clId="{BBAC0261-6D07-7D4C-9ABD-B270CA6417DF}" dt="2023-01-23T11:10:54.002" v="159"/>
        <pc:sldMkLst>
          <pc:docMk/>
          <pc:sldMk cId="605337282" sldId="287"/>
        </pc:sldMkLst>
        <pc:spChg chg="add mod">
          <ac:chgData name="Mashford, Anthony" userId="4e86ddee-d5bb-45a7-bb76-c1ece983c705" providerId="ADAL" clId="{BBAC0261-6D07-7D4C-9ABD-B270CA6417DF}" dt="2023-01-23T11:10:54.002" v="159"/>
          <ac:spMkLst>
            <pc:docMk/>
            <pc:sldMk cId="605337282" sldId="287"/>
            <ac:spMk id="2" creationId="{73E7FF62-267D-AB98-3C40-0476E0AE9B5D}"/>
          </ac:spMkLst>
        </pc:spChg>
        <pc:spChg chg="del">
          <ac:chgData name="Mashford, Anthony" userId="4e86ddee-d5bb-45a7-bb76-c1ece983c705" providerId="ADAL" clId="{BBAC0261-6D07-7D4C-9ABD-B270CA6417DF}" dt="2023-01-23T11:10:53.658" v="158" actId="478"/>
          <ac:spMkLst>
            <pc:docMk/>
            <pc:sldMk cId="605337282" sldId="287"/>
            <ac:spMk id="18" creationId="{D5C7656F-390D-9049-BFEE-B3EA36228A7F}"/>
          </ac:spMkLst>
        </pc:spChg>
      </pc:sldChg>
      <pc:sldChg chg="del">
        <pc:chgData name="Mashford, Anthony" userId="4e86ddee-d5bb-45a7-bb76-c1ece983c705" providerId="ADAL" clId="{BBAC0261-6D07-7D4C-9ABD-B270CA6417DF}" dt="2023-01-23T11:15:18.320" v="179" actId="2696"/>
        <pc:sldMkLst>
          <pc:docMk/>
          <pc:sldMk cId="2258468292" sldId="289"/>
        </pc:sldMkLst>
      </pc:sldChg>
      <pc:sldChg chg="addSp delSp modSp mod">
        <pc:chgData name="Mashford, Anthony" userId="4e86ddee-d5bb-45a7-bb76-c1ece983c705" providerId="ADAL" clId="{BBAC0261-6D07-7D4C-9ABD-B270CA6417DF}" dt="2023-01-23T11:47:53.583" v="211" actId="20577"/>
        <pc:sldMkLst>
          <pc:docMk/>
          <pc:sldMk cId="435879405" sldId="290"/>
        </pc:sldMkLst>
        <pc:spChg chg="add mod">
          <ac:chgData name="Mashford, Anthony" userId="4e86ddee-d5bb-45a7-bb76-c1ece983c705" providerId="ADAL" clId="{BBAC0261-6D07-7D4C-9ABD-B270CA6417DF}" dt="2023-01-23T11:10:01.148" v="151"/>
          <ac:spMkLst>
            <pc:docMk/>
            <pc:sldMk cId="435879405" sldId="290"/>
            <ac:spMk id="2" creationId="{AC570218-89CE-6FFD-8259-F009EC71BCB5}"/>
          </ac:spMkLst>
        </pc:spChg>
        <pc:spChg chg="mod">
          <ac:chgData name="Mashford, Anthony" userId="4e86ddee-d5bb-45a7-bb76-c1ece983c705" providerId="ADAL" clId="{BBAC0261-6D07-7D4C-9ABD-B270CA6417DF}" dt="2023-01-23T11:47:53.583" v="211" actId="20577"/>
          <ac:spMkLst>
            <pc:docMk/>
            <pc:sldMk cId="435879405" sldId="290"/>
            <ac:spMk id="5" creationId="{13F41000-0991-ED44-8958-88464DBB3848}"/>
          </ac:spMkLst>
        </pc:spChg>
        <pc:spChg chg="del">
          <ac:chgData name="Mashford, Anthony" userId="4e86ddee-d5bb-45a7-bb76-c1ece983c705" providerId="ADAL" clId="{BBAC0261-6D07-7D4C-9ABD-B270CA6417DF}" dt="2023-01-23T11:10:00.602" v="150" actId="478"/>
          <ac:spMkLst>
            <pc:docMk/>
            <pc:sldMk cId="435879405" sldId="290"/>
            <ac:spMk id="7" creationId="{B161ECFF-EA81-E44F-B310-F01757E9F906}"/>
          </ac:spMkLst>
        </pc:spChg>
      </pc:sldChg>
      <pc:sldChg chg="addSp delSp modSp mod">
        <pc:chgData name="Mashford, Anthony" userId="4e86ddee-d5bb-45a7-bb76-c1ece983c705" providerId="ADAL" clId="{BBAC0261-6D07-7D4C-9ABD-B270CA6417DF}" dt="2023-01-24T12:01:42.442" v="883" actId="20577"/>
        <pc:sldMkLst>
          <pc:docMk/>
          <pc:sldMk cId="1260558581" sldId="298"/>
        </pc:sldMkLst>
        <pc:spChg chg="add mod">
          <ac:chgData name="Mashford, Anthony" userId="4e86ddee-d5bb-45a7-bb76-c1ece983c705" providerId="ADAL" clId="{BBAC0261-6D07-7D4C-9ABD-B270CA6417DF}" dt="2023-01-23T11:14:05.324" v="165"/>
          <ac:spMkLst>
            <pc:docMk/>
            <pc:sldMk cId="1260558581" sldId="298"/>
            <ac:spMk id="2" creationId="{30C1B45F-9227-4590-E261-B0DE6BCFA5E5}"/>
          </ac:spMkLst>
        </pc:spChg>
        <pc:spChg chg="del">
          <ac:chgData name="Mashford, Anthony" userId="4e86ddee-d5bb-45a7-bb76-c1ece983c705" providerId="ADAL" clId="{BBAC0261-6D07-7D4C-9ABD-B270CA6417DF}" dt="2023-01-23T11:14:04.772" v="164" actId="478"/>
          <ac:spMkLst>
            <pc:docMk/>
            <pc:sldMk cId="1260558581" sldId="298"/>
            <ac:spMk id="8" creationId="{2A470EA5-92AE-8A4A-8877-1129499959FC}"/>
          </ac:spMkLst>
        </pc:spChg>
        <pc:spChg chg="mod">
          <ac:chgData name="Mashford, Anthony" userId="4e86ddee-d5bb-45a7-bb76-c1ece983c705" providerId="ADAL" clId="{BBAC0261-6D07-7D4C-9ABD-B270CA6417DF}" dt="2023-01-24T12:01:42.442" v="883" actId="20577"/>
          <ac:spMkLst>
            <pc:docMk/>
            <pc:sldMk cId="1260558581" sldId="298"/>
            <ac:spMk id="16" creationId="{EE53ECB7-C35C-2845-B088-4DD2537C0EDB}"/>
          </ac:spMkLst>
        </pc:spChg>
      </pc:sldChg>
      <pc:sldChg chg="addSp delSp modSp mod">
        <pc:chgData name="Mashford, Anthony" userId="4e86ddee-d5bb-45a7-bb76-c1ece983c705" providerId="ADAL" clId="{BBAC0261-6D07-7D4C-9ABD-B270CA6417DF}" dt="2023-01-23T11:14:15.423" v="169"/>
        <pc:sldMkLst>
          <pc:docMk/>
          <pc:sldMk cId="3485255715" sldId="299"/>
        </pc:sldMkLst>
        <pc:spChg chg="add mod">
          <ac:chgData name="Mashford, Anthony" userId="4e86ddee-d5bb-45a7-bb76-c1ece983c705" providerId="ADAL" clId="{BBAC0261-6D07-7D4C-9ABD-B270CA6417DF}" dt="2023-01-23T11:14:15.423" v="169"/>
          <ac:spMkLst>
            <pc:docMk/>
            <pc:sldMk cId="3485255715" sldId="299"/>
            <ac:spMk id="2" creationId="{C4529CBB-ADA9-9A56-DCD5-1CF6D5C69DE6}"/>
          </ac:spMkLst>
        </pc:spChg>
        <pc:spChg chg="del">
          <ac:chgData name="Mashford, Anthony" userId="4e86ddee-d5bb-45a7-bb76-c1ece983c705" providerId="ADAL" clId="{BBAC0261-6D07-7D4C-9ABD-B270CA6417DF}" dt="2023-01-23T11:14:15.169" v="168" actId="478"/>
          <ac:spMkLst>
            <pc:docMk/>
            <pc:sldMk cId="3485255715" sldId="299"/>
            <ac:spMk id="9" creationId="{4E52B71E-D8CA-7743-8A6E-137E30028B33}"/>
          </ac:spMkLst>
        </pc:spChg>
      </pc:sldChg>
      <pc:sldChg chg="addSp delSp modSp mod">
        <pc:chgData name="Mashford, Anthony" userId="4e86ddee-d5bb-45a7-bb76-c1ece983c705" providerId="ADAL" clId="{BBAC0261-6D07-7D4C-9ABD-B270CA6417DF}" dt="2023-01-23T11:14:10.611" v="167"/>
        <pc:sldMkLst>
          <pc:docMk/>
          <pc:sldMk cId="2954759600" sldId="300"/>
        </pc:sldMkLst>
        <pc:spChg chg="add mod">
          <ac:chgData name="Mashford, Anthony" userId="4e86ddee-d5bb-45a7-bb76-c1ece983c705" providerId="ADAL" clId="{BBAC0261-6D07-7D4C-9ABD-B270CA6417DF}" dt="2023-01-23T11:14:10.611" v="167"/>
          <ac:spMkLst>
            <pc:docMk/>
            <pc:sldMk cId="2954759600" sldId="300"/>
            <ac:spMk id="3" creationId="{B84A4D6C-ABDE-1368-B1B1-76F45DFCFCD5}"/>
          </ac:spMkLst>
        </pc:spChg>
        <pc:spChg chg="del">
          <ac:chgData name="Mashford, Anthony" userId="4e86ddee-d5bb-45a7-bb76-c1ece983c705" providerId="ADAL" clId="{BBAC0261-6D07-7D4C-9ABD-B270CA6417DF}" dt="2023-01-23T11:14:10.263" v="166" actId="478"/>
          <ac:spMkLst>
            <pc:docMk/>
            <pc:sldMk cId="2954759600" sldId="300"/>
            <ac:spMk id="8" creationId="{1765D7B2-6DB7-0E40-8F0C-99E337757A57}"/>
          </ac:spMkLst>
        </pc:spChg>
      </pc:sldChg>
      <pc:sldChg chg="addSp delSp modSp mod ord">
        <pc:chgData name="Mashford, Anthony" userId="4e86ddee-d5bb-45a7-bb76-c1ece983c705" providerId="ADAL" clId="{BBAC0261-6D07-7D4C-9ABD-B270CA6417DF}" dt="2023-01-24T12:03:08.989" v="886" actId="20578"/>
        <pc:sldMkLst>
          <pc:docMk/>
          <pc:sldMk cId="2390150477" sldId="302"/>
        </pc:sldMkLst>
        <pc:spChg chg="add mod">
          <ac:chgData name="Mashford, Anthony" userId="4e86ddee-d5bb-45a7-bb76-c1ece983c705" providerId="ADAL" clId="{BBAC0261-6D07-7D4C-9ABD-B270CA6417DF}" dt="2023-01-23T12:15:41.956" v="219"/>
          <ac:spMkLst>
            <pc:docMk/>
            <pc:sldMk cId="2390150477" sldId="302"/>
            <ac:spMk id="2" creationId="{33AF46A0-3E14-5465-472A-EAB6DBC7070E}"/>
          </ac:spMkLst>
        </pc:spChg>
        <pc:spChg chg="del">
          <ac:chgData name="Mashford, Anthony" userId="4e86ddee-d5bb-45a7-bb76-c1ece983c705" providerId="ADAL" clId="{BBAC0261-6D07-7D4C-9ABD-B270CA6417DF}" dt="2023-01-23T12:15:41.614" v="218" actId="478"/>
          <ac:spMkLst>
            <pc:docMk/>
            <pc:sldMk cId="2390150477" sldId="302"/>
            <ac:spMk id="9" creationId="{A7907973-7511-1F4C-A49F-D4B9E4E8B623}"/>
          </ac:spMkLst>
        </pc:spChg>
        <pc:spChg chg="mod">
          <ac:chgData name="Mashford, Anthony" userId="4e86ddee-d5bb-45a7-bb76-c1ece983c705" providerId="ADAL" clId="{BBAC0261-6D07-7D4C-9ABD-B270CA6417DF}" dt="2023-01-23T16:45:46.139" v="808"/>
          <ac:spMkLst>
            <pc:docMk/>
            <pc:sldMk cId="2390150477" sldId="302"/>
            <ac:spMk id="30" creationId="{5A9DAF3D-12AE-8745-B3A7-E4040C879FB6}"/>
          </ac:spMkLst>
        </pc:spChg>
      </pc:sldChg>
      <pc:sldChg chg="addSp delSp modSp mod">
        <pc:chgData name="Mashford, Anthony" userId="4e86ddee-d5bb-45a7-bb76-c1ece983c705" providerId="ADAL" clId="{BBAC0261-6D07-7D4C-9ABD-B270CA6417DF}" dt="2023-01-23T12:15:47.587" v="221"/>
        <pc:sldMkLst>
          <pc:docMk/>
          <pc:sldMk cId="1703797987" sldId="303"/>
        </pc:sldMkLst>
        <pc:spChg chg="add mod">
          <ac:chgData name="Mashford, Anthony" userId="4e86ddee-d5bb-45a7-bb76-c1ece983c705" providerId="ADAL" clId="{BBAC0261-6D07-7D4C-9ABD-B270CA6417DF}" dt="2023-01-23T12:15:47.587" v="221"/>
          <ac:spMkLst>
            <pc:docMk/>
            <pc:sldMk cId="1703797987" sldId="303"/>
            <ac:spMk id="2" creationId="{35281D1E-D06A-E673-485A-B067374CC972}"/>
          </ac:spMkLst>
        </pc:spChg>
        <pc:spChg chg="del">
          <ac:chgData name="Mashford, Anthony" userId="4e86ddee-d5bb-45a7-bb76-c1ece983c705" providerId="ADAL" clId="{BBAC0261-6D07-7D4C-9ABD-B270CA6417DF}" dt="2023-01-23T12:15:47.364" v="220" actId="478"/>
          <ac:spMkLst>
            <pc:docMk/>
            <pc:sldMk cId="1703797987" sldId="303"/>
            <ac:spMk id="18" creationId="{EC409D0A-86A0-9E43-9024-AE0DEE38FEDA}"/>
          </ac:spMkLst>
        </pc:spChg>
      </pc:sldChg>
      <pc:sldChg chg="addSp delSp modSp mod">
        <pc:chgData name="Mashford, Anthony" userId="4e86ddee-d5bb-45a7-bb76-c1ece983c705" providerId="ADAL" clId="{BBAC0261-6D07-7D4C-9ABD-B270CA6417DF}" dt="2023-01-23T16:05:40.959" v="331"/>
        <pc:sldMkLst>
          <pc:docMk/>
          <pc:sldMk cId="2423135489" sldId="304"/>
        </pc:sldMkLst>
        <pc:spChg chg="add mod">
          <ac:chgData name="Mashford, Anthony" userId="4e86ddee-d5bb-45a7-bb76-c1ece983c705" providerId="ADAL" clId="{BBAC0261-6D07-7D4C-9ABD-B270CA6417DF}" dt="2023-01-23T10:59:27.179" v="86"/>
          <ac:spMkLst>
            <pc:docMk/>
            <pc:sldMk cId="2423135489" sldId="304"/>
            <ac:spMk id="2" creationId="{0CF56162-8CC6-C12D-B52A-77DCDE371096}"/>
          </ac:spMkLst>
        </pc:spChg>
        <pc:spChg chg="del">
          <ac:chgData name="Mashford, Anthony" userId="4e86ddee-d5bb-45a7-bb76-c1ece983c705" providerId="ADAL" clId="{BBAC0261-6D07-7D4C-9ABD-B270CA6417DF}" dt="2023-01-23T10:59:26.959" v="85" actId="478"/>
          <ac:spMkLst>
            <pc:docMk/>
            <pc:sldMk cId="2423135489" sldId="304"/>
            <ac:spMk id="15" creationId="{1F0F5E29-789A-A340-8F6A-0F06DE5915FE}"/>
          </ac:spMkLst>
        </pc:spChg>
        <pc:spChg chg="mod">
          <ac:chgData name="Mashford, Anthony" userId="4e86ddee-d5bb-45a7-bb76-c1ece983c705" providerId="ADAL" clId="{BBAC0261-6D07-7D4C-9ABD-B270CA6417DF}" dt="2023-01-23T10:58:38.757" v="63" actId="20577"/>
          <ac:spMkLst>
            <pc:docMk/>
            <pc:sldMk cId="2423135489" sldId="304"/>
            <ac:spMk id="30" creationId="{E1840D15-B3C7-4446-9131-8F222F601B1B}"/>
          </ac:spMkLst>
        </pc:spChg>
        <pc:picChg chg="add del mod">
          <ac:chgData name="Mashford, Anthony" userId="4e86ddee-d5bb-45a7-bb76-c1ece983c705" providerId="ADAL" clId="{BBAC0261-6D07-7D4C-9ABD-B270CA6417DF}" dt="2023-01-23T16:05:40.353" v="330" actId="478"/>
          <ac:picMkLst>
            <pc:docMk/>
            <pc:sldMk cId="2423135489" sldId="304"/>
            <ac:picMk id="3" creationId="{0B4CE480-D029-949A-4F6E-F58566552434}"/>
          </ac:picMkLst>
        </pc:picChg>
        <pc:picChg chg="add mod">
          <ac:chgData name="Mashford, Anthony" userId="4e86ddee-d5bb-45a7-bb76-c1ece983c705" providerId="ADAL" clId="{BBAC0261-6D07-7D4C-9ABD-B270CA6417DF}" dt="2023-01-23T16:05:40.959" v="331"/>
          <ac:picMkLst>
            <pc:docMk/>
            <pc:sldMk cId="2423135489" sldId="304"/>
            <ac:picMk id="6" creationId="{7C2B875E-FC1F-61E1-DF7F-DCEA5FFE07DE}"/>
          </ac:picMkLst>
        </pc:picChg>
      </pc:sldChg>
      <pc:sldChg chg="addSp delSp modSp mod">
        <pc:chgData name="Mashford, Anthony" userId="4e86ddee-d5bb-45a7-bb76-c1ece983c705" providerId="ADAL" clId="{BBAC0261-6D07-7D4C-9ABD-B270CA6417DF}" dt="2023-01-23T16:05:37.438" v="329"/>
        <pc:sldMkLst>
          <pc:docMk/>
          <pc:sldMk cId="894203400" sldId="305"/>
        </pc:sldMkLst>
        <pc:spChg chg="add mod">
          <ac:chgData name="Mashford, Anthony" userId="4e86ddee-d5bb-45a7-bb76-c1ece983c705" providerId="ADAL" clId="{BBAC0261-6D07-7D4C-9ABD-B270CA6417DF}" dt="2023-01-23T10:59:33.191" v="88"/>
          <ac:spMkLst>
            <pc:docMk/>
            <pc:sldMk cId="894203400" sldId="305"/>
            <ac:spMk id="2" creationId="{07CA5E02-314E-FE84-019E-B558EA2D8846}"/>
          </ac:spMkLst>
        </pc:spChg>
        <pc:spChg chg="del">
          <ac:chgData name="Mashford, Anthony" userId="4e86ddee-d5bb-45a7-bb76-c1ece983c705" providerId="ADAL" clId="{BBAC0261-6D07-7D4C-9ABD-B270CA6417DF}" dt="2023-01-23T10:59:32.799" v="87" actId="478"/>
          <ac:spMkLst>
            <pc:docMk/>
            <pc:sldMk cId="894203400" sldId="305"/>
            <ac:spMk id="18" creationId="{8BC77CE0-823A-BB46-8796-CF83D1993B96}"/>
          </ac:spMkLst>
        </pc:spChg>
        <pc:spChg chg="mod">
          <ac:chgData name="Mashford, Anthony" userId="4e86ddee-d5bb-45a7-bb76-c1ece983c705" providerId="ADAL" clId="{BBAC0261-6D07-7D4C-9ABD-B270CA6417DF}" dt="2023-01-23T10:58:44.114" v="64" actId="20577"/>
          <ac:spMkLst>
            <pc:docMk/>
            <pc:sldMk cId="894203400" sldId="305"/>
            <ac:spMk id="30" creationId="{E1840D15-B3C7-4446-9131-8F222F601B1B}"/>
          </ac:spMkLst>
        </pc:spChg>
        <pc:picChg chg="add del mod">
          <ac:chgData name="Mashford, Anthony" userId="4e86ddee-d5bb-45a7-bb76-c1ece983c705" providerId="ADAL" clId="{BBAC0261-6D07-7D4C-9ABD-B270CA6417DF}" dt="2023-01-23T16:05:35.383" v="328" actId="478"/>
          <ac:picMkLst>
            <pc:docMk/>
            <pc:sldMk cId="894203400" sldId="305"/>
            <ac:picMk id="3" creationId="{6BB9FA6A-920E-3D7E-20AA-6C18DB96F23C}"/>
          </ac:picMkLst>
        </pc:picChg>
        <pc:picChg chg="add mod">
          <ac:chgData name="Mashford, Anthony" userId="4e86ddee-d5bb-45a7-bb76-c1ece983c705" providerId="ADAL" clId="{BBAC0261-6D07-7D4C-9ABD-B270CA6417DF}" dt="2023-01-23T16:05:37.438" v="329"/>
          <ac:picMkLst>
            <pc:docMk/>
            <pc:sldMk cId="894203400" sldId="305"/>
            <ac:picMk id="7" creationId="{5E17745E-53A5-FC00-9A4C-9EFEAB90EB6A}"/>
          </ac:picMkLst>
        </pc:picChg>
      </pc:sldChg>
      <pc:sldChg chg="addSp delSp modSp mod">
        <pc:chgData name="Mashford, Anthony" userId="4e86ddee-d5bb-45a7-bb76-c1ece983c705" providerId="ADAL" clId="{BBAC0261-6D07-7D4C-9ABD-B270CA6417DF}" dt="2023-01-23T16:05:32.162" v="327"/>
        <pc:sldMkLst>
          <pc:docMk/>
          <pc:sldMk cId="1008404995" sldId="306"/>
        </pc:sldMkLst>
        <pc:spChg chg="add mod">
          <ac:chgData name="Mashford, Anthony" userId="4e86ddee-d5bb-45a7-bb76-c1ece983c705" providerId="ADAL" clId="{BBAC0261-6D07-7D4C-9ABD-B270CA6417DF}" dt="2023-01-23T11:00:04.061" v="90"/>
          <ac:spMkLst>
            <pc:docMk/>
            <pc:sldMk cId="1008404995" sldId="306"/>
            <ac:spMk id="2" creationId="{B8A6E2AD-6ED7-F382-4A7E-CF2E4647EA8D}"/>
          </ac:spMkLst>
        </pc:spChg>
        <pc:spChg chg="del">
          <ac:chgData name="Mashford, Anthony" userId="4e86ddee-d5bb-45a7-bb76-c1ece983c705" providerId="ADAL" clId="{BBAC0261-6D07-7D4C-9ABD-B270CA6417DF}" dt="2023-01-23T11:00:03.659" v="89" actId="478"/>
          <ac:spMkLst>
            <pc:docMk/>
            <pc:sldMk cId="1008404995" sldId="306"/>
            <ac:spMk id="15" creationId="{5024ABB2-F864-CC4C-A8C6-59E763E2396D}"/>
          </ac:spMkLst>
        </pc:spChg>
        <pc:spChg chg="mod">
          <ac:chgData name="Mashford, Anthony" userId="4e86ddee-d5bb-45a7-bb76-c1ece983c705" providerId="ADAL" clId="{BBAC0261-6D07-7D4C-9ABD-B270CA6417DF}" dt="2023-01-23T10:58:51.024" v="65" actId="20577"/>
          <ac:spMkLst>
            <pc:docMk/>
            <pc:sldMk cId="1008404995" sldId="306"/>
            <ac:spMk id="30" creationId="{E1840D15-B3C7-4446-9131-8F222F601B1B}"/>
          </ac:spMkLst>
        </pc:spChg>
        <pc:picChg chg="add del mod">
          <ac:chgData name="Mashford, Anthony" userId="4e86ddee-d5bb-45a7-bb76-c1ece983c705" providerId="ADAL" clId="{BBAC0261-6D07-7D4C-9ABD-B270CA6417DF}" dt="2023-01-23T16:05:30.984" v="326" actId="478"/>
          <ac:picMkLst>
            <pc:docMk/>
            <pc:sldMk cId="1008404995" sldId="306"/>
            <ac:picMk id="3" creationId="{4A90A46B-569A-2FF9-BA7B-FFB0F19085B1}"/>
          </ac:picMkLst>
        </pc:picChg>
        <pc:picChg chg="add mod">
          <ac:chgData name="Mashford, Anthony" userId="4e86ddee-d5bb-45a7-bb76-c1ece983c705" providerId="ADAL" clId="{BBAC0261-6D07-7D4C-9ABD-B270CA6417DF}" dt="2023-01-23T16:05:32.162" v="327"/>
          <ac:picMkLst>
            <pc:docMk/>
            <pc:sldMk cId="1008404995" sldId="306"/>
            <ac:picMk id="6" creationId="{DDE65FFF-213A-14FA-189E-CDE7238E4A18}"/>
          </ac:picMkLst>
        </pc:picChg>
      </pc:sldChg>
      <pc:sldChg chg="addSp delSp modSp mod">
        <pc:chgData name="Mashford, Anthony" userId="4e86ddee-d5bb-45a7-bb76-c1ece983c705" providerId="ADAL" clId="{BBAC0261-6D07-7D4C-9ABD-B270CA6417DF}" dt="2023-01-23T16:05:24.583" v="325" actId="1076"/>
        <pc:sldMkLst>
          <pc:docMk/>
          <pc:sldMk cId="3293621918" sldId="307"/>
        </pc:sldMkLst>
        <pc:spChg chg="add mod">
          <ac:chgData name="Mashford, Anthony" userId="4e86ddee-d5bb-45a7-bb76-c1ece983c705" providerId="ADAL" clId="{BBAC0261-6D07-7D4C-9ABD-B270CA6417DF}" dt="2023-01-23T11:00:08.989" v="92"/>
          <ac:spMkLst>
            <pc:docMk/>
            <pc:sldMk cId="3293621918" sldId="307"/>
            <ac:spMk id="2" creationId="{036F3A55-37D1-721B-8937-8849267D3800}"/>
          </ac:spMkLst>
        </pc:spChg>
        <pc:spChg chg="del">
          <ac:chgData name="Mashford, Anthony" userId="4e86ddee-d5bb-45a7-bb76-c1ece983c705" providerId="ADAL" clId="{BBAC0261-6D07-7D4C-9ABD-B270CA6417DF}" dt="2023-01-23T11:00:08.621" v="91" actId="478"/>
          <ac:spMkLst>
            <pc:docMk/>
            <pc:sldMk cId="3293621918" sldId="307"/>
            <ac:spMk id="16" creationId="{2CB0372C-B7F8-0341-9443-254457562105}"/>
          </ac:spMkLst>
        </pc:spChg>
        <pc:spChg chg="mod">
          <ac:chgData name="Mashford, Anthony" userId="4e86ddee-d5bb-45a7-bb76-c1ece983c705" providerId="ADAL" clId="{BBAC0261-6D07-7D4C-9ABD-B270CA6417DF}" dt="2023-01-23T10:58:58.109" v="66" actId="20577"/>
          <ac:spMkLst>
            <pc:docMk/>
            <pc:sldMk cId="3293621918" sldId="307"/>
            <ac:spMk id="30" creationId="{E1840D15-B3C7-4446-9131-8F222F601B1B}"/>
          </ac:spMkLst>
        </pc:spChg>
        <pc:picChg chg="add mod">
          <ac:chgData name="Mashford, Anthony" userId="4e86ddee-d5bb-45a7-bb76-c1ece983c705" providerId="ADAL" clId="{BBAC0261-6D07-7D4C-9ABD-B270CA6417DF}" dt="2023-01-23T16:05:24.583" v="325" actId="1076"/>
          <ac:picMkLst>
            <pc:docMk/>
            <pc:sldMk cId="3293621918" sldId="307"/>
            <ac:picMk id="3" creationId="{4604C5FF-0309-C570-66CC-019F3B2D65C9}"/>
          </ac:picMkLst>
        </pc:picChg>
      </pc:sldChg>
      <pc:sldChg chg="addSp delSp modSp mod ord modShow">
        <pc:chgData name="Mashford, Anthony" userId="4e86ddee-d5bb-45a7-bb76-c1ece983c705" providerId="ADAL" clId="{BBAC0261-6D07-7D4C-9ABD-B270CA6417DF}" dt="2023-01-24T12:02:40.031" v="885" actId="729"/>
        <pc:sldMkLst>
          <pc:docMk/>
          <pc:sldMk cId="1253401284" sldId="308"/>
        </pc:sldMkLst>
        <pc:spChg chg="add mod">
          <ac:chgData name="Mashford, Anthony" userId="4e86ddee-d5bb-45a7-bb76-c1ece983c705" providerId="ADAL" clId="{BBAC0261-6D07-7D4C-9ABD-B270CA6417DF}" dt="2023-01-23T11:14:44.357" v="174"/>
          <ac:spMkLst>
            <pc:docMk/>
            <pc:sldMk cId="1253401284" sldId="308"/>
            <ac:spMk id="2" creationId="{3715F44C-CFCC-6A0C-B278-BB40A66FBCBF}"/>
          </ac:spMkLst>
        </pc:spChg>
        <pc:spChg chg="del">
          <ac:chgData name="Mashford, Anthony" userId="4e86ddee-d5bb-45a7-bb76-c1ece983c705" providerId="ADAL" clId="{BBAC0261-6D07-7D4C-9ABD-B270CA6417DF}" dt="2023-01-23T11:14:42.408" v="173" actId="478"/>
          <ac:spMkLst>
            <pc:docMk/>
            <pc:sldMk cId="1253401284" sldId="308"/>
            <ac:spMk id="12" creationId="{B6671382-3ED9-ED4F-B2E0-8604CC110D20}"/>
          </ac:spMkLst>
        </pc:spChg>
        <pc:picChg chg="del">
          <ac:chgData name="Mashford, Anthony" userId="4e86ddee-d5bb-45a7-bb76-c1ece983c705" providerId="ADAL" clId="{BBAC0261-6D07-7D4C-9ABD-B270CA6417DF}" dt="2023-01-23T11:14:28.578" v="172" actId="478"/>
          <ac:picMkLst>
            <pc:docMk/>
            <pc:sldMk cId="1253401284" sldId="308"/>
            <ac:picMk id="16" creationId="{C3FD2458-1DD0-6A44-BF34-0DC738911AB6}"/>
          </ac:picMkLst>
        </pc:picChg>
      </pc:sldChg>
      <pc:sldChg chg="addSp delSp modSp mod">
        <pc:chgData name="Mashford, Anthony" userId="4e86ddee-d5bb-45a7-bb76-c1ece983c705" providerId="ADAL" clId="{BBAC0261-6D07-7D4C-9ABD-B270CA6417DF}" dt="2023-01-23T11:10:38.231" v="155"/>
        <pc:sldMkLst>
          <pc:docMk/>
          <pc:sldMk cId="1139778104" sldId="309"/>
        </pc:sldMkLst>
        <pc:spChg chg="add mod">
          <ac:chgData name="Mashford, Anthony" userId="4e86ddee-d5bb-45a7-bb76-c1ece983c705" providerId="ADAL" clId="{BBAC0261-6D07-7D4C-9ABD-B270CA6417DF}" dt="2023-01-23T11:10:38.231" v="155"/>
          <ac:spMkLst>
            <pc:docMk/>
            <pc:sldMk cId="1139778104" sldId="309"/>
            <ac:spMk id="2" creationId="{56C6C256-6D68-35E1-0C80-F8F5A649EC31}"/>
          </ac:spMkLst>
        </pc:spChg>
        <pc:spChg chg="del">
          <ac:chgData name="Mashford, Anthony" userId="4e86ddee-d5bb-45a7-bb76-c1ece983c705" providerId="ADAL" clId="{BBAC0261-6D07-7D4C-9ABD-B270CA6417DF}" dt="2023-01-23T11:10:37.118" v="154" actId="478"/>
          <ac:spMkLst>
            <pc:docMk/>
            <pc:sldMk cId="1139778104" sldId="309"/>
            <ac:spMk id="47" creationId="{61CB67FE-2E8F-DD4D-8E7E-5FFC291FF7CF}"/>
          </ac:spMkLst>
        </pc:spChg>
      </pc:sldChg>
      <pc:sldChg chg="addSp delSp modSp mod modShow">
        <pc:chgData name="Mashford, Anthony" userId="4e86ddee-d5bb-45a7-bb76-c1ece983c705" providerId="ADAL" clId="{BBAC0261-6D07-7D4C-9ABD-B270CA6417DF}" dt="2023-01-24T12:02:37.047" v="884" actId="729"/>
        <pc:sldMkLst>
          <pc:docMk/>
          <pc:sldMk cId="1960676795" sldId="311"/>
        </pc:sldMkLst>
        <pc:spChg chg="add mod">
          <ac:chgData name="Mashford, Anthony" userId="4e86ddee-d5bb-45a7-bb76-c1ece983c705" providerId="ADAL" clId="{BBAC0261-6D07-7D4C-9ABD-B270CA6417DF}" dt="2023-01-23T12:15:23.199" v="213"/>
          <ac:spMkLst>
            <pc:docMk/>
            <pc:sldMk cId="1960676795" sldId="311"/>
            <ac:spMk id="2" creationId="{A6CAD8BB-9B72-C6B2-5E76-9DDEFE18D893}"/>
          </ac:spMkLst>
        </pc:spChg>
        <pc:spChg chg="del">
          <ac:chgData name="Mashford, Anthony" userId="4e86ddee-d5bb-45a7-bb76-c1ece983c705" providerId="ADAL" clId="{BBAC0261-6D07-7D4C-9ABD-B270CA6417DF}" dt="2023-01-23T12:15:23.063" v="212" actId="478"/>
          <ac:spMkLst>
            <pc:docMk/>
            <pc:sldMk cId="1960676795" sldId="311"/>
            <ac:spMk id="42" creationId="{AB69DF0F-900A-2D44-96DB-E672DE28E730}"/>
          </ac:spMkLst>
        </pc:spChg>
      </pc:sldChg>
      <pc:sldChg chg="del">
        <pc:chgData name="Mashford, Anthony" userId="4e86ddee-d5bb-45a7-bb76-c1ece983c705" providerId="ADAL" clId="{BBAC0261-6D07-7D4C-9ABD-B270CA6417DF}" dt="2023-01-23T11:15:11.646" v="178" actId="2696"/>
        <pc:sldMkLst>
          <pc:docMk/>
          <pc:sldMk cId="2925276995" sldId="312"/>
        </pc:sldMkLst>
      </pc:sldChg>
      <pc:sldChg chg="addSp delSp modSp mod ord">
        <pc:chgData name="Mashford, Anthony" userId="4e86ddee-d5bb-45a7-bb76-c1ece983c705" providerId="ADAL" clId="{BBAC0261-6D07-7D4C-9ABD-B270CA6417DF}" dt="2023-01-23T15:45:42.066" v="315" actId="20578"/>
        <pc:sldMkLst>
          <pc:docMk/>
          <pc:sldMk cId="792253911" sldId="313"/>
        </pc:sldMkLst>
        <pc:spChg chg="add mod">
          <ac:chgData name="Mashford, Anthony" userId="4e86ddee-d5bb-45a7-bb76-c1ece983c705" providerId="ADAL" clId="{BBAC0261-6D07-7D4C-9ABD-B270CA6417DF}" dt="2023-01-23T11:14:20.513" v="171"/>
          <ac:spMkLst>
            <pc:docMk/>
            <pc:sldMk cId="792253911" sldId="313"/>
            <ac:spMk id="2" creationId="{E804B7AB-9630-9E74-C54C-AF679114B8E0}"/>
          </ac:spMkLst>
        </pc:spChg>
        <pc:spChg chg="add mod">
          <ac:chgData name="Mashford, Anthony" userId="4e86ddee-d5bb-45a7-bb76-c1ece983c705" providerId="ADAL" clId="{BBAC0261-6D07-7D4C-9ABD-B270CA6417DF}" dt="2023-01-23T15:44:51.450" v="313"/>
          <ac:spMkLst>
            <pc:docMk/>
            <pc:sldMk cId="792253911" sldId="313"/>
            <ac:spMk id="3" creationId="{F9E7CC68-EA22-810D-084F-791D3CD265C3}"/>
          </ac:spMkLst>
        </pc:spChg>
        <pc:spChg chg="add mod">
          <ac:chgData name="Mashford, Anthony" userId="4e86ddee-d5bb-45a7-bb76-c1ece983c705" providerId="ADAL" clId="{BBAC0261-6D07-7D4C-9ABD-B270CA6417DF}" dt="2023-01-23T15:45:13.919" v="314" actId="1076"/>
          <ac:spMkLst>
            <pc:docMk/>
            <pc:sldMk cId="792253911" sldId="313"/>
            <ac:spMk id="4" creationId="{AAF18C23-40EB-73AA-10F2-2660CEC6B63A}"/>
          </ac:spMkLst>
        </pc:spChg>
        <pc:spChg chg="add mod">
          <ac:chgData name="Mashford, Anthony" userId="4e86ddee-d5bb-45a7-bb76-c1ece983c705" providerId="ADAL" clId="{BBAC0261-6D07-7D4C-9ABD-B270CA6417DF}" dt="2023-01-23T15:45:13.919" v="314" actId="1076"/>
          <ac:spMkLst>
            <pc:docMk/>
            <pc:sldMk cId="792253911" sldId="313"/>
            <ac:spMk id="8" creationId="{FF81C2DD-1B00-7941-1D43-CFDAEC8C97B9}"/>
          </ac:spMkLst>
        </pc:spChg>
        <pc:spChg chg="add mod">
          <ac:chgData name="Mashford, Anthony" userId="4e86ddee-d5bb-45a7-bb76-c1ece983c705" providerId="ADAL" clId="{BBAC0261-6D07-7D4C-9ABD-B270CA6417DF}" dt="2023-01-23T15:44:51.450" v="313"/>
          <ac:spMkLst>
            <pc:docMk/>
            <pc:sldMk cId="792253911" sldId="313"/>
            <ac:spMk id="12" creationId="{DC6C5530-60E1-A6BE-9FAD-D4B6371D2E4A}"/>
          </ac:spMkLst>
        </pc:spChg>
        <pc:spChg chg="mod">
          <ac:chgData name="Mashford, Anthony" userId="4e86ddee-d5bb-45a7-bb76-c1ece983c705" providerId="ADAL" clId="{BBAC0261-6D07-7D4C-9ABD-B270CA6417DF}" dt="2023-01-23T15:44:51.450" v="313"/>
          <ac:spMkLst>
            <pc:docMk/>
            <pc:sldMk cId="792253911" sldId="313"/>
            <ac:spMk id="14" creationId="{A11A3195-5F75-6556-BCFA-B92B914ED41C}"/>
          </ac:spMkLst>
        </pc:spChg>
        <pc:spChg chg="mod">
          <ac:chgData name="Mashford, Anthony" userId="4e86ddee-d5bb-45a7-bb76-c1ece983c705" providerId="ADAL" clId="{BBAC0261-6D07-7D4C-9ABD-B270CA6417DF}" dt="2023-01-23T15:44:51.450" v="313"/>
          <ac:spMkLst>
            <pc:docMk/>
            <pc:sldMk cId="792253911" sldId="313"/>
            <ac:spMk id="15" creationId="{D244C178-4E03-2E32-8341-BD8214E91509}"/>
          </ac:spMkLst>
        </pc:spChg>
        <pc:spChg chg="del">
          <ac:chgData name="Mashford, Anthony" userId="4e86ddee-d5bb-45a7-bb76-c1ece983c705" providerId="ADAL" clId="{BBAC0261-6D07-7D4C-9ABD-B270CA6417DF}" dt="2023-01-23T11:14:20.267" v="170" actId="478"/>
          <ac:spMkLst>
            <pc:docMk/>
            <pc:sldMk cId="792253911" sldId="313"/>
            <ac:spMk id="17" creationId="{5C864E68-D73C-E741-A511-45C420F8D755}"/>
          </ac:spMkLst>
        </pc:spChg>
        <pc:spChg chg="mod">
          <ac:chgData name="Mashford, Anthony" userId="4e86ddee-d5bb-45a7-bb76-c1ece983c705" providerId="ADAL" clId="{BBAC0261-6D07-7D4C-9ABD-B270CA6417DF}" dt="2023-01-23T15:44:51.450" v="313"/>
          <ac:spMkLst>
            <pc:docMk/>
            <pc:sldMk cId="792253911" sldId="313"/>
            <ac:spMk id="18" creationId="{206B193A-ED01-34DD-9C32-4B3F2B5AF9E2}"/>
          </ac:spMkLst>
        </pc:spChg>
        <pc:spChg chg="mod">
          <ac:chgData name="Mashford, Anthony" userId="4e86ddee-d5bb-45a7-bb76-c1ece983c705" providerId="ADAL" clId="{BBAC0261-6D07-7D4C-9ABD-B270CA6417DF}" dt="2023-01-23T15:44:51.450" v="313"/>
          <ac:spMkLst>
            <pc:docMk/>
            <pc:sldMk cId="792253911" sldId="313"/>
            <ac:spMk id="19" creationId="{6A6DA5E0-4660-D04D-F3A5-1F9BFDF1AEE1}"/>
          </ac:spMkLst>
        </pc:spChg>
        <pc:spChg chg="mod">
          <ac:chgData name="Mashford, Anthony" userId="4e86ddee-d5bb-45a7-bb76-c1ece983c705" providerId="ADAL" clId="{BBAC0261-6D07-7D4C-9ABD-B270CA6417DF}" dt="2023-01-23T15:44:51.450" v="313"/>
          <ac:spMkLst>
            <pc:docMk/>
            <pc:sldMk cId="792253911" sldId="313"/>
            <ac:spMk id="21" creationId="{1C1ED49D-015C-0EE4-76DB-D410E4FD82E9}"/>
          </ac:spMkLst>
        </pc:spChg>
        <pc:spChg chg="mod">
          <ac:chgData name="Mashford, Anthony" userId="4e86ddee-d5bb-45a7-bb76-c1ece983c705" providerId="ADAL" clId="{BBAC0261-6D07-7D4C-9ABD-B270CA6417DF}" dt="2023-01-23T15:44:51.450" v="313"/>
          <ac:spMkLst>
            <pc:docMk/>
            <pc:sldMk cId="792253911" sldId="313"/>
            <ac:spMk id="22" creationId="{259D0564-4261-3DD8-8228-B7BCADF350F7}"/>
          </ac:spMkLst>
        </pc:spChg>
        <pc:spChg chg="mod">
          <ac:chgData name="Mashford, Anthony" userId="4e86ddee-d5bb-45a7-bb76-c1ece983c705" providerId="ADAL" clId="{BBAC0261-6D07-7D4C-9ABD-B270CA6417DF}" dt="2023-01-23T15:44:51.450" v="313"/>
          <ac:spMkLst>
            <pc:docMk/>
            <pc:sldMk cId="792253911" sldId="313"/>
            <ac:spMk id="24" creationId="{FE47089A-E2F0-41B8-6DB2-48843827839E}"/>
          </ac:spMkLst>
        </pc:spChg>
        <pc:spChg chg="mod">
          <ac:chgData name="Mashford, Anthony" userId="4e86ddee-d5bb-45a7-bb76-c1ece983c705" providerId="ADAL" clId="{BBAC0261-6D07-7D4C-9ABD-B270CA6417DF}" dt="2023-01-23T15:44:51.450" v="313"/>
          <ac:spMkLst>
            <pc:docMk/>
            <pc:sldMk cId="792253911" sldId="313"/>
            <ac:spMk id="25" creationId="{AEBB3A88-FA0D-0DC7-FBBA-8B11A111915D}"/>
          </ac:spMkLst>
        </pc:spChg>
        <pc:grpChg chg="add mod">
          <ac:chgData name="Mashford, Anthony" userId="4e86ddee-d5bb-45a7-bb76-c1ece983c705" providerId="ADAL" clId="{BBAC0261-6D07-7D4C-9ABD-B270CA6417DF}" dt="2023-01-23T15:45:13.919" v="314" actId="1076"/>
          <ac:grpSpMkLst>
            <pc:docMk/>
            <pc:sldMk cId="792253911" sldId="313"/>
            <ac:grpSpMk id="13" creationId="{61B4DE44-6BB6-5A90-D24F-2B04B7EA63B4}"/>
          </ac:grpSpMkLst>
        </pc:grpChg>
        <pc:grpChg chg="add mod">
          <ac:chgData name="Mashford, Anthony" userId="4e86ddee-d5bb-45a7-bb76-c1ece983c705" providerId="ADAL" clId="{BBAC0261-6D07-7D4C-9ABD-B270CA6417DF}" dt="2023-01-23T15:45:13.919" v="314" actId="1076"/>
          <ac:grpSpMkLst>
            <pc:docMk/>
            <pc:sldMk cId="792253911" sldId="313"/>
            <ac:grpSpMk id="16" creationId="{34F42059-1453-328C-D0BE-E662873CE4AC}"/>
          </ac:grpSpMkLst>
        </pc:grpChg>
        <pc:grpChg chg="add mod">
          <ac:chgData name="Mashford, Anthony" userId="4e86ddee-d5bb-45a7-bb76-c1ece983c705" providerId="ADAL" clId="{BBAC0261-6D07-7D4C-9ABD-B270CA6417DF}" dt="2023-01-23T15:45:13.919" v="314" actId="1076"/>
          <ac:grpSpMkLst>
            <pc:docMk/>
            <pc:sldMk cId="792253911" sldId="313"/>
            <ac:grpSpMk id="20" creationId="{D820C26F-CF95-BFEB-896A-22F1DD31CBDF}"/>
          </ac:grpSpMkLst>
        </pc:grpChg>
        <pc:grpChg chg="add mod">
          <ac:chgData name="Mashford, Anthony" userId="4e86ddee-d5bb-45a7-bb76-c1ece983c705" providerId="ADAL" clId="{BBAC0261-6D07-7D4C-9ABD-B270CA6417DF}" dt="2023-01-23T15:45:13.919" v="314" actId="1076"/>
          <ac:grpSpMkLst>
            <pc:docMk/>
            <pc:sldMk cId="792253911" sldId="313"/>
            <ac:grpSpMk id="23" creationId="{8EB8A4D9-E379-8A9B-7A12-2F84694DA289}"/>
          </ac:grpSpMkLst>
        </pc:grpChg>
        <pc:picChg chg="add mod">
          <ac:chgData name="Mashford, Anthony" userId="4e86ddee-d5bb-45a7-bb76-c1ece983c705" providerId="ADAL" clId="{BBAC0261-6D07-7D4C-9ABD-B270CA6417DF}" dt="2023-01-23T15:44:51.450" v="313"/>
          <ac:picMkLst>
            <pc:docMk/>
            <pc:sldMk cId="792253911" sldId="313"/>
            <ac:picMk id="9" creationId="{FC395599-1547-CA2E-04A6-A2EC4F04D373}"/>
          </ac:picMkLst>
        </pc:picChg>
        <pc:picChg chg="add mod">
          <ac:chgData name="Mashford, Anthony" userId="4e86ddee-d5bb-45a7-bb76-c1ece983c705" providerId="ADAL" clId="{BBAC0261-6D07-7D4C-9ABD-B270CA6417DF}" dt="2023-01-23T15:44:51.450" v="313"/>
          <ac:picMkLst>
            <pc:docMk/>
            <pc:sldMk cId="792253911" sldId="313"/>
            <ac:picMk id="10" creationId="{4B69F096-300E-49F8-D64C-DF7057D9D8CF}"/>
          </ac:picMkLst>
        </pc:picChg>
        <pc:picChg chg="add mod">
          <ac:chgData name="Mashford, Anthony" userId="4e86ddee-d5bb-45a7-bb76-c1ece983c705" providerId="ADAL" clId="{BBAC0261-6D07-7D4C-9ABD-B270CA6417DF}" dt="2023-01-23T15:44:51.450" v="313"/>
          <ac:picMkLst>
            <pc:docMk/>
            <pc:sldMk cId="792253911" sldId="313"/>
            <ac:picMk id="11" creationId="{A89F7D80-9AC1-3401-AA04-E93C7A765787}"/>
          </ac:picMkLst>
        </pc:picChg>
        <pc:picChg chg="del">
          <ac:chgData name="Mashford, Anthony" userId="4e86ddee-d5bb-45a7-bb76-c1ece983c705" providerId="ADAL" clId="{BBAC0261-6D07-7D4C-9ABD-B270CA6417DF}" dt="2023-01-23T15:44:44.513" v="312" actId="478"/>
          <ac:picMkLst>
            <pc:docMk/>
            <pc:sldMk cId="792253911" sldId="313"/>
            <ac:picMk id="26" creationId="{BA7BF83C-0A21-4B43-BB2F-6EE4BADC8971}"/>
          </ac:picMkLst>
        </pc:picChg>
      </pc:sldChg>
      <pc:sldChg chg="del">
        <pc:chgData name="Mashford, Anthony" userId="4e86ddee-d5bb-45a7-bb76-c1ece983c705" providerId="ADAL" clId="{BBAC0261-6D07-7D4C-9ABD-B270CA6417DF}" dt="2023-01-23T11:15:08.361" v="177" actId="2696"/>
        <pc:sldMkLst>
          <pc:docMk/>
          <pc:sldMk cId="3481457080" sldId="314"/>
        </pc:sldMkLst>
      </pc:sldChg>
      <pc:sldChg chg="addSp delSp modSp mod">
        <pc:chgData name="Mashford, Anthony" userId="4e86ddee-d5bb-45a7-bb76-c1ece983c705" providerId="ADAL" clId="{BBAC0261-6D07-7D4C-9ABD-B270CA6417DF}" dt="2023-01-23T14:19:17.518" v="299" actId="20577"/>
        <pc:sldMkLst>
          <pc:docMk/>
          <pc:sldMk cId="2186961320" sldId="315"/>
        </pc:sldMkLst>
        <pc:spChg chg="add mod">
          <ac:chgData name="Mashford, Anthony" userId="4e86ddee-d5bb-45a7-bb76-c1ece983c705" providerId="ADAL" clId="{BBAC0261-6D07-7D4C-9ABD-B270CA6417DF}" dt="2023-01-23T11:16:20.952" v="181"/>
          <ac:spMkLst>
            <pc:docMk/>
            <pc:sldMk cId="2186961320" sldId="315"/>
            <ac:spMk id="2" creationId="{050FA9E4-E51B-691E-EA16-C94D20D71990}"/>
          </ac:spMkLst>
        </pc:spChg>
        <pc:spChg chg="del">
          <ac:chgData name="Mashford, Anthony" userId="4e86ddee-d5bb-45a7-bb76-c1ece983c705" providerId="ADAL" clId="{BBAC0261-6D07-7D4C-9ABD-B270CA6417DF}" dt="2023-01-23T11:16:20.658" v="180" actId="478"/>
          <ac:spMkLst>
            <pc:docMk/>
            <pc:sldMk cId="2186961320" sldId="315"/>
            <ac:spMk id="12" creationId="{D7561940-E3C3-6943-8AC5-D582CDE391DA}"/>
          </ac:spMkLst>
        </pc:spChg>
        <pc:spChg chg="mod">
          <ac:chgData name="Mashford, Anthony" userId="4e86ddee-d5bb-45a7-bb76-c1ece983c705" providerId="ADAL" clId="{BBAC0261-6D07-7D4C-9ABD-B270CA6417DF}" dt="2023-01-23T14:19:17.518" v="299" actId="20577"/>
          <ac:spMkLst>
            <pc:docMk/>
            <pc:sldMk cId="2186961320" sldId="315"/>
            <ac:spMk id="40" creationId="{52DC1835-8358-FC4F-AD28-AFF99932291C}"/>
          </ac:spMkLst>
        </pc:spChg>
      </pc:sldChg>
      <pc:sldChg chg="addSp delSp modSp mod">
        <pc:chgData name="Mashford, Anthony" userId="4e86ddee-d5bb-45a7-bb76-c1ece983c705" providerId="ADAL" clId="{BBAC0261-6D07-7D4C-9ABD-B270CA6417DF}" dt="2023-01-23T11:16:26.149" v="183"/>
        <pc:sldMkLst>
          <pc:docMk/>
          <pc:sldMk cId="583027795" sldId="316"/>
        </pc:sldMkLst>
        <pc:spChg chg="add mod">
          <ac:chgData name="Mashford, Anthony" userId="4e86ddee-d5bb-45a7-bb76-c1ece983c705" providerId="ADAL" clId="{BBAC0261-6D07-7D4C-9ABD-B270CA6417DF}" dt="2023-01-23T11:16:26.149" v="183"/>
          <ac:spMkLst>
            <pc:docMk/>
            <pc:sldMk cId="583027795" sldId="316"/>
            <ac:spMk id="2" creationId="{AD5E1431-7D5B-18AD-2C5B-05DDE11C903D}"/>
          </ac:spMkLst>
        </pc:spChg>
        <pc:spChg chg="del">
          <ac:chgData name="Mashford, Anthony" userId="4e86ddee-d5bb-45a7-bb76-c1ece983c705" providerId="ADAL" clId="{BBAC0261-6D07-7D4C-9ABD-B270CA6417DF}" dt="2023-01-23T11:16:25.872" v="182" actId="478"/>
          <ac:spMkLst>
            <pc:docMk/>
            <pc:sldMk cId="583027795" sldId="316"/>
            <ac:spMk id="17" creationId="{5C864E68-D73C-E741-A511-45C420F8D755}"/>
          </ac:spMkLst>
        </pc:spChg>
      </pc:sldChg>
      <pc:sldChg chg="addSp delSp modSp del mod">
        <pc:chgData name="Mashford, Anthony" userId="4e86ddee-d5bb-45a7-bb76-c1ece983c705" providerId="ADAL" clId="{BBAC0261-6D07-7D4C-9ABD-B270CA6417DF}" dt="2023-01-23T14:19:36.128" v="300" actId="2696"/>
        <pc:sldMkLst>
          <pc:docMk/>
          <pc:sldMk cId="124844213" sldId="317"/>
        </pc:sldMkLst>
        <pc:spChg chg="add mod">
          <ac:chgData name="Mashford, Anthony" userId="4e86ddee-d5bb-45a7-bb76-c1ece983c705" providerId="ADAL" clId="{BBAC0261-6D07-7D4C-9ABD-B270CA6417DF}" dt="2023-01-23T11:16:33.866" v="187"/>
          <ac:spMkLst>
            <pc:docMk/>
            <pc:sldMk cId="124844213" sldId="317"/>
            <ac:spMk id="2" creationId="{88896767-E2E5-4B71-C82D-7BDA587F9B84}"/>
          </ac:spMkLst>
        </pc:spChg>
        <pc:spChg chg="del">
          <ac:chgData name="Mashford, Anthony" userId="4e86ddee-d5bb-45a7-bb76-c1ece983c705" providerId="ADAL" clId="{BBAC0261-6D07-7D4C-9ABD-B270CA6417DF}" dt="2023-01-23T11:16:33.458" v="186" actId="478"/>
          <ac:spMkLst>
            <pc:docMk/>
            <pc:sldMk cId="124844213" sldId="317"/>
            <ac:spMk id="17" creationId="{5C864E68-D73C-E741-A511-45C420F8D755}"/>
          </ac:spMkLst>
        </pc:spChg>
      </pc:sldChg>
      <pc:sldChg chg="addSp delSp modSp mod">
        <pc:chgData name="Mashford, Anthony" userId="4e86ddee-d5bb-45a7-bb76-c1ece983c705" providerId="ADAL" clId="{BBAC0261-6D07-7D4C-9ABD-B270CA6417DF}" dt="2023-01-23T11:16:30.064" v="185"/>
        <pc:sldMkLst>
          <pc:docMk/>
          <pc:sldMk cId="3381162704" sldId="318"/>
        </pc:sldMkLst>
        <pc:spChg chg="add mod">
          <ac:chgData name="Mashford, Anthony" userId="4e86ddee-d5bb-45a7-bb76-c1ece983c705" providerId="ADAL" clId="{BBAC0261-6D07-7D4C-9ABD-B270CA6417DF}" dt="2023-01-23T11:16:30.064" v="185"/>
          <ac:spMkLst>
            <pc:docMk/>
            <pc:sldMk cId="3381162704" sldId="318"/>
            <ac:spMk id="2" creationId="{2E9FCDFE-3DE9-09FA-AE8F-4AF47A55F384}"/>
          </ac:spMkLst>
        </pc:spChg>
        <pc:spChg chg="del">
          <ac:chgData name="Mashford, Anthony" userId="4e86ddee-d5bb-45a7-bb76-c1ece983c705" providerId="ADAL" clId="{BBAC0261-6D07-7D4C-9ABD-B270CA6417DF}" dt="2023-01-23T11:16:29.719" v="184" actId="478"/>
          <ac:spMkLst>
            <pc:docMk/>
            <pc:sldMk cId="3381162704" sldId="318"/>
            <ac:spMk id="17" creationId="{5C864E68-D73C-E741-A511-45C420F8D755}"/>
          </ac:spMkLst>
        </pc:spChg>
      </pc:sldChg>
      <pc:sldChg chg="addSp modSp add mod">
        <pc:chgData name="Mashford, Anthony" userId="4e86ddee-d5bb-45a7-bb76-c1ece983c705" providerId="ADAL" clId="{BBAC0261-6D07-7D4C-9ABD-B270CA6417DF}" dt="2023-01-24T14:32:38.420" v="1176" actId="207"/>
        <pc:sldMkLst>
          <pc:docMk/>
          <pc:sldMk cId="2624433841" sldId="319"/>
        </pc:sldMkLst>
        <pc:spChg chg="add mod">
          <ac:chgData name="Mashford, Anthony" userId="4e86ddee-d5bb-45a7-bb76-c1ece983c705" providerId="ADAL" clId="{BBAC0261-6D07-7D4C-9ABD-B270CA6417DF}" dt="2023-01-23T14:18:49.281" v="287" actId="14100"/>
          <ac:spMkLst>
            <pc:docMk/>
            <pc:sldMk cId="2624433841" sldId="319"/>
            <ac:spMk id="3" creationId="{58A61477-B42E-712F-227D-2CC814537ED6}"/>
          </ac:spMkLst>
        </pc:spChg>
        <pc:spChg chg="mod">
          <ac:chgData name="Mashford, Anthony" userId="4e86ddee-d5bb-45a7-bb76-c1ece983c705" providerId="ADAL" clId="{BBAC0261-6D07-7D4C-9ABD-B270CA6417DF}" dt="2023-01-23T16:20:12.443" v="357" actId="20577"/>
          <ac:spMkLst>
            <pc:docMk/>
            <pc:sldMk cId="2624433841" sldId="319"/>
            <ac:spMk id="5" creationId="{450AEC3A-ACD2-2E40-A590-A3EB811046F6}"/>
          </ac:spMkLst>
        </pc:spChg>
        <pc:spChg chg="mod">
          <ac:chgData name="Mashford, Anthony" userId="4e86ddee-d5bb-45a7-bb76-c1ece983c705" providerId="ADAL" clId="{BBAC0261-6D07-7D4C-9ABD-B270CA6417DF}" dt="2023-01-24T14:32:38.420" v="1176" actId="207"/>
          <ac:spMkLst>
            <pc:docMk/>
            <pc:sldMk cId="2624433841" sldId="319"/>
            <ac:spMk id="8" creationId="{64569C08-66F5-3E48-B9C5-A77E29B48829}"/>
          </ac:spMkLst>
        </pc:spChg>
        <pc:spChg chg="mod">
          <ac:chgData name="Mashford, Anthony" userId="4e86ddee-d5bb-45a7-bb76-c1ece983c705" providerId="ADAL" clId="{BBAC0261-6D07-7D4C-9ABD-B270CA6417DF}" dt="2023-01-23T16:41:36.909" v="776" actId="6549"/>
          <ac:spMkLst>
            <pc:docMk/>
            <pc:sldMk cId="2624433841" sldId="319"/>
            <ac:spMk id="19" creationId="{D103FBC2-93DA-4F24-B8BE-37966E29D590}"/>
          </ac:spMkLst>
        </pc:spChg>
        <pc:spChg chg="mod">
          <ac:chgData name="Mashford, Anthony" userId="4e86ddee-d5bb-45a7-bb76-c1ece983c705" providerId="ADAL" clId="{BBAC0261-6D07-7D4C-9ABD-B270CA6417DF}" dt="2023-01-23T16:42:13.250" v="805" actId="20577"/>
          <ac:spMkLst>
            <pc:docMk/>
            <pc:sldMk cId="2624433841" sldId="319"/>
            <ac:spMk id="23" creationId="{1A46EFA2-3D31-5340-9C62-AEFF56CBBDE8}"/>
          </ac:spMkLst>
        </pc:spChg>
        <pc:spChg chg="mod">
          <ac:chgData name="Mashford, Anthony" userId="4e86ddee-d5bb-45a7-bb76-c1ece983c705" providerId="ADAL" clId="{BBAC0261-6D07-7D4C-9ABD-B270CA6417DF}" dt="2023-01-23T14:17:20.151" v="261" actId="20577"/>
          <ac:spMkLst>
            <pc:docMk/>
            <pc:sldMk cId="2624433841" sldId="319"/>
            <ac:spMk id="24" creationId="{565A04C1-8D69-E64A-9DAD-0925DD2F4CE2}"/>
          </ac:spMkLst>
        </pc:spChg>
        <pc:spChg chg="mod">
          <ac:chgData name="Mashford, Anthony" userId="4e86ddee-d5bb-45a7-bb76-c1ece983c705" providerId="ADAL" clId="{BBAC0261-6D07-7D4C-9ABD-B270CA6417DF}" dt="2023-01-24T14:32:33.898" v="1175" actId="207"/>
          <ac:spMkLst>
            <pc:docMk/>
            <pc:sldMk cId="2624433841" sldId="319"/>
            <ac:spMk id="40" creationId="{52DC1835-8358-FC4F-AD28-AFF99932291C}"/>
          </ac:spMkLst>
        </pc:spChg>
      </pc:sldChg>
      <pc:sldChg chg="del">
        <pc:chgData name="Mashford, Anthony" userId="4e86ddee-d5bb-45a7-bb76-c1ece983c705" providerId="ADAL" clId="{BBAC0261-6D07-7D4C-9ABD-B270CA6417DF}" dt="2023-01-23T11:15:00.483" v="176" actId="2696"/>
        <pc:sldMkLst>
          <pc:docMk/>
          <pc:sldMk cId="2785371531" sldId="319"/>
        </pc:sldMkLst>
      </pc:sldChg>
      <pc:sldChg chg="addSp delSp modSp add mod">
        <pc:chgData name="Mashford, Anthony" userId="4e86ddee-d5bb-45a7-bb76-c1ece983c705" providerId="ADAL" clId="{BBAC0261-6D07-7D4C-9ABD-B270CA6417DF}" dt="2023-01-24T14:32:23.948" v="1174" actId="207"/>
        <pc:sldMkLst>
          <pc:docMk/>
          <pc:sldMk cId="3717286870" sldId="320"/>
        </pc:sldMkLst>
        <pc:spChg chg="mod">
          <ac:chgData name="Mashford, Anthony" userId="4e86ddee-d5bb-45a7-bb76-c1ece983c705" providerId="ADAL" clId="{BBAC0261-6D07-7D4C-9ABD-B270CA6417DF}" dt="2023-01-24T14:31:59.747" v="1171" actId="207"/>
          <ac:spMkLst>
            <pc:docMk/>
            <pc:sldMk cId="3717286870" sldId="320"/>
            <ac:spMk id="3" creationId="{58A61477-B42E-712F-227D-2CC814537ED6}"/>
          </ac:spMkLst>
        </pc:spChg>
        <pc:spChg chg="mod">
          <ac:chgData name="Mashford, Anthony" userId="4e86ddee-d5bb-45a7-bb76-c1ece983c705" providerId="ADAL" clId="{BBAC0261-6D07-7D4C-9ABD-B270CA6417DF}" dt="2023-01-23T16:23:13.608" v="442" actId="14100"/>
          <ac:spMkLst>
            <pc:docMk/>
            <pc:sldMk cId="3717286870" sldId="320"/>
            <ac:spMk id="5" creationId="{450AEC3A-ACD2-2E40-A590-A3EB811046F6}"/>
          </ac:spMkLst>
        </pc:spChg>
        <pc:spChg chg="add del mod">
          <ac:chgData name="Mashford, Anthony" userId="4e86ddee-d5bb-45a7-bb76-c1ece983c705" providerId="ADAL" clId="{BBAC0261-6D07-7D4C-9ABD-B270CA6417DF}" dt="2023-01-24T14:32:23.948" v="1174" actId="207"/>
          <ac:spMkLst>
            <pc:docMk/>
            <pc:sldMk cId="3717286870" sldId="320"/>
            <ac:spMk id="8" creationId="{64569C08-66F5-3E48-B9C5-A77E29B48829}"/>
          </ac:spMkLst>
        </pc:spChg>
        <pc:spChg chg="mod">
          <ac:chgData name="Mashford, Anthony" userId="4e86ddee-d5bb-45a7-bb76-c1ece983c705" providerId="ADAL" clId="{BBAC0261-6D07-7D4C-9ABD-B270CA6417DF}" dt="2023-01-23T16:20:44" v="393" actId="20577"/>
          <ac:spMkLst>
            <pc:docMk/>
            <pc:sldMk cId="3717286870" sldId="320"/>
            <ac:spMk id="19" creationId="{D103FBC2-93DA-4F24-B8BE-37966E29D590}"/>
          </ac:spMkLst>
        </pc:spChg>
        <pc:spChg chg="mod">
          <ac:chgData name="Mashford, Anthony" userId="4e86ddee-d5bb-45a7-bb76-c1ece983c705" providerId="ADAL" clId="{BBAC0261-6D07-7D4C-9ABD-B270CA6417DF}" dt="2023-01-23T16:40:50.266" v="739" actId="20577"/>
          <ac:spMkLst>
            <pc:docMk/>
            <pc:sldMk cId="3717286870" sldId="320"/>
            <ac:spMk id="23" creationId="{1A46EFA2-3D31-5340-9C62-AEFF56CBBDE8}"/>
          </ac:spMkLst>
        </pc:spChg>
        <pc:spChg chg="mod">
          <ac:chgData name="Mashford, Anthony" userId="4e86ddee-d5bb-45a7-bb76-c1ece983c705" providerId="ADAL" clId="{BBAC0261-6D07-7D4C-9ABD-B270CA6417DF}" dt="2023-01-23T16:23:17.173" v="443" actId="14100"/>
          <ac:spMkLst>
            <pc:docMk/>
            <pc:sldMk cId="3717286870" sldId="320"/>
            <ac:spMk id="24" creationId="{565A04C1-8D69-E64A-9DAD-0925DD2F4CE2}"/>
          </ac:spMkLst>
        </pc:spChg>
        <pc:spChg chg="del">
          <ac:chgData name="Mashford, Anthony" userId="4e86ddee-d5bb-45a7-bb76-c1ece983c705" providerId="ADAL" clId="{BBAC0261-6D07-7D4C-9ABD-B270CA6417DF}" dt="2023-01-23T16:21:51.121" v="428" actId="478"/>
          <ac:spMkLst>
            <pc:docMk/>
            <pc:sldMk cId="3717286870" sldId="320"/>
            <ac:spMk id="40" creationId="{52DC1835-8358-FC4F-AD28-AFF99932291C}"/>
          </ac:spMkLst>
        </pc:spChg>
        <pc:picChg chg="del">
          <ac:chgData name="Mashford, Anthony" userId="4e86ddee-d5bb-45a7-bb76-c1ece983c705" providerId="ADAL" clId="{BBAC0261-6D07-7D4C-9ABD-B270CA6417DF}" dt="2023-01-23T16:23:04.173" v="440" actId="478"/>
          <ac:picMkLst>
            <pc:docMk/>
            <pc:sldMk cId="3717286870" sldId="320"/>
            <ac:picMk id="14" creationId="{8F00A133-9DF2-A542-B8D7-6D3DA5A58624}"/>
          </ac:picMkLst>
        </pc:picChg>
        <pc:picChg chg="mod">
          <ac:chgData name="Mashford, Anthony" userId="4e86ddee-d5bb-45a7-bb76-c1ece983c705" providerId="ADAL" clId="{BBAC0261-6D07-7D4C-9ABD-B270CA6417DF}" dt="2023-01-23T16:33:05.638" v="455" actId="1076"/>
          <ac:picMkLst>
            <pc:docMk/>
            <pc:sldMk cId="3717286870" sldId="320"/>
            <ac:picMk id="25" creationId="{A61B6C60-8388-7442-9289-AB8DABC78F27}"/>
          </ac:picMkLst>
        </pc:picChg>
        <pc:cxnChg chg="add del mod">
          <ac:chgData name="Mashford, Anthony" userId="4e86ddee-d5bb-45a7-bb76-c1ece983c705" providerId="ADAL" clId="{BBAC0261-6D07-7D4C-9ABD-B270CA6417DF}" dt="2023-01-23T16:32:54.293" v="454" actId="14100"/>
          <ac:cxnSpMkLst>
            <pc:docMk/>
            <pc:sldMk cId="3717286870" sldId="320"/>
            <ac:cxnSpMk id="4" creationId="{ACF6C49A-8432-074B-9E0F-FD1479318D0A}"/>
          </ac:cxnSpMkLst>
        </pc:cxnChg>
        <pc:cxnChg chg="add mod">
          <ac:chgData name="Mashford, Anthony" userId="4e86ddee-d5bb-45a7-bb76-c1ece983c705" providerId="ADAL" clId="{BBAC0261-6D07-7D4C-9ABD-B270CA6417DF}" dt="2023-01-23T16:32:42.540" v="452" actId="14100"/>
          <ac:cxnSpMkLst>
            <pc:docMk/>
            <pc:sldMk cId="3717286870" sldId="320"/>
            <ac:cxnSpMk id="11" creationId="{BFFD0C7C-4D66-D271-3E7D-24A95D0C41FE}"/>
          </ac:cxnSpMkLst>
        </pc:cxnChg>
      </pc:sldChg>
      <pc:sldChg chg="add del">
        <pc:chgData name="Mashford, Anthony" userId="4e86ddee-d5bb-45a7-bb76-c1ece983c705" providerId="ADAL" clId="{BBAC0261-6D07-7D4C-9ABD-B270CA6417DF}" dt="2023-01-23T16:21:55.723" v="430"/>
        <pc:sldMkLst>
          <pc:docMk/>
          <pc:sldMk cId="2973520403" sldId="321"/>
        </pc:sldMkLst>
      </pc:sldChg>
      <pc:sldChg chg="addSp delSp modSp add mod">
        <pc:chgData name="Mashford, Anthony" userId="4e86ddee-d5bb-45a7-bb76-c1ece983c705" providerId="ADAL" clId="{BBAC0261-6D07-7D4C-9ABD-B270CA6417DF}" dt="2023-01-24T14:36:06.351" v="1181" actId="20577"/>
        <pc:sldMkLst>
          <pc:docMk/>
          <pc:sldMk cId="3542510215" sldId="321"/>
        </pc:sldMkLst>
        <pc:spChg chg="mod">
          <ac:chgData name="Mashford, Anthony" userId="4e86ddee-d5bb-45a7-bb76-c1ece983c705" providerId="ADAL" clId="{BBAC0261-6D07-7D4C-9ABD-B270CA6417DF}" dt="2023-01-24T14:27:36.972" v="1056" actId="1076"/>
          <ac:spMkLst>
            <pc:docMk/>
            <pc:sldMk cId="3542510215" sldId="321"/>
            <ac:spMk id="3" creationId="{58A61477-B42E-712F-227D-2CC814537ED6}"/>
          </ac:spMkLst>
        </pc:spChg>
        <pc:spChg chg="mod">
          <ac:chgData name="Mashford, Anthony" userId="4e86ddee-d5bb-45a7-bb76-c1ece983c705" providerId="ADAL" clId="{BBAC0261-6D07-7D4C-9ABD-B270CA6417DF}" dt="2023-01-24T14:29:20.107" v="1075" actId="20577"/>
          <ac:spMkLst>
            <pc:docMk/>
            <pc:sldMk cId="3542510215" sldId="321"/>
            <ac:spMk id="5" creationId="{450AEC3A-ACD2-2E40-A590-A3EB811046F6}"/>
          </ac:spMkLst>
        </pc:spChg>
        <pc:spChg chg="mod">
          <ac:chgData name="Mashford, Anthony" userId="4e86ddee-d5bb-45a7-bb76-c1ece983c705" providerId="ADAL" clId="{BBAC0261-6D07-7D4C-9ABD-B270CA6417DF}" dt="2023-01-24T14:32:45.548" v="1177" actId="207"/>
          <ac:spMkLst>
            <pc:docMk/>
            <pc:sldMk cId="3542510215" sldId="321"/>
            <ac:spMk id="8" creationId="{64569C08-66F5-3E48-B9C5-A77E29B48829}"/>
          </ac:spMkLst>
        </pc:spChg>
        <pc:spChg chg="mod">
          <ac:chgData name="Mashford, Anthony" userId="4e86ddee-d5bb-45a7-bb76-c1ece983c705" providerId="ADAL" clId="{BBAC0261-6D07-7D4C-9ABD-B270CA6417DF}" dt="2023-01-24T14:23:11.266" v="898" actId="20577"/>
          <ac:spMkLst>
            <pc:docMk/>
            <pc:sldMk cId="3542510215" sldId="321"/>
            <ac:spMk id="19" creationId="{D103FBC2-93DA-4F24-B8BE-37966E29D590}"/>
          </ac:spMkLst>
        </pc:spChg>
        <pc:spChg chg="mod">
          <ac:chgData name="Mashford, Anthony" userId="4e86ddee-d5bb-45a7-bb76-c1ece983c705" providerId="ADAL" clId="{BBAC0261-6D07-7D4C-9ABD-B270CA6417DF}" dt="2023-01-24T14:24:50.887" v="1038" actId="20577"/>
          <ac:spMkLst>
            <pc:docMk/>
            <pc:sldMk cId="3542510215" sldId="321"/>
            <ac:spMk id="23" creationId="{1A46EFA2-3D31-5340-9C62-AEFF56CBBDE8}"/>
          </ac:spMkLst>
        </pc:spChg>
        <pc:spChg chg="mod">
          <ac:chgData name="Mashford, Anthony" userId="4e86ddee-d5bb-45a7-bb76-c1ece983c705" providerId="ADAL" clId="{BBAC0261-6D07-7D4C-9ABD-B270CA6417DF}" dt="2023-01-24T14:36:06.351" v="1181" actId="20577"/>
          <ac:spMkLst>
            <pc:docMk/>
            <pc:sldMk cId="3542510215" sldId="321"/>
            <ac:spMk id="24" creationId="{565A04C1-8D69-E64A-9DAD-0925DD2F4CE2}"/>
          </ac:spMkLst>
        </pc:spChg>
        <pc:spChg chg="mod">
          <ac:chgData name="Mashford, Anthony" userId="4e86ddee-d5bb-45a7-bb76-c1ece983c705" providerId="ADAL" clId="{BBAC0261-6D07-7D4C-9ABD-B270CA6417DF}" dt="2023-01-24T14:29:29.461" v="1086" actId="20577"/>
          <ac:spMkLst>
            <pc:docMk/>
            <pc:sldMk cId="3542510215" sldId="321"/>
            <ac:spMk id="27" creationId="{290AF427-26D4-3E42-ACFB-FE4D85803B44}"/>
          </ac:spMkLst>
        </pc:spChg>
        <pc:spChg chg="mod">
          <ac:chgData name="Mashford, Anthony" userId="4e86ddee-d5bb-45a7-bb76-c1ece983c705" providerId="ADAL" clId="{BBAC0261-6D07-7D4C-9ABD-B270CA6417DF}" dt="2023-01-24T14:32:56.005" v="1180" actId="207"/>
          <ac:spMkLst>
            <pc:docMk/>
            <pc:sldMk cId="3542510215" sldId="321"/>
            <ac:spMk id="40" creationId="{52DC1835-8358-FC4F-AD28-AFF99932291C}"/>
          </ac:spMkLst>
        </pc:spChg>
        <pc:picChg chg="add mod">
          <ac:chgData name="Mashford, Anthony" userId="4e86ddee-d5bb-45a7-bb76-c1ece983c705" providerId="ADAL" clId="{BBAC0261-6D07-7D4C-9ABD-B270CA6417DF}" dt="2023-01-24T14:27:43.950" v="1058" actId="1076"/>
          <ac:picMkLst>
            <pc:docMk/>
            <pc:sldMk cId="3542510215" sldId="321"/>
            <ac:picMk id="10" creationId="{1AB5CF83-B5FF-388F-AD25-B71341041613}"/>
          </ac:picMkLst>
        </pc:picChg>
        <pc:picChg chg="add mod">
          <ac:chgData name="Mashford, Anthony" userId="4e86ddee-d5bb-45a7-bb76-c1ece983c705" providerId="ADAL" clId="{BBAC0261-6D07-7D4C-9ABD-B270CA6417DF}" dt="2023-01-24T14:30:02.794" v="1129" actId="1076"/>
          <ac:picMkLst>
            <pc:docMk/>
            <pc:sldMk cId="3542510215" sldId="321"/>
            <ac:picMk id="12" creationId="{6E8CDCEA-0652-7E70-3758-AB0BC5CC5220}"/>
          </ac:picMkLst>
        </pc:picChg>
        <pc:picChg chg="del">
          <ac:chgData name="Mashford, Anthony" userId="4e86ddee-d5bb-45a7-bb76-c1ece983c705" providerId="ADAL" clId="{BBAC0261-6D07-7D4C-9ABD-B270CA6417DF}" dt="2023-01-24T14:28:42.897" v="1061" actId="478"/>
          <ac:picMkLst>
            <pc:docMk/>
            <pc:sldMk cId="3542510215" sldId="321"/>
            <ac:picMk id="25" creationId="{A61B6C60-8388-7442-9289-AB8DABC78F27}"/>
          </ac:picMkLst>
        </pc:picChg>
        <pc:picChg chg="del">
          <ac:chgData name="Mashford, Anthony" userId="4e86ddee-d5bb-45a7-bb76-c1ece983c705" providerId="ADAL" clId="{BBAC0261-6D07-7D4C-9ABD-B270CA6417DF}" dt="2023-01-24T14:28:39.755" v="1060" actId="478"/>
          <ac:picMkLst>
            <pc:docMk/>
            <pc:sldMk cId="3542510215" sldId="321"/>
            <ac:picMk id="26" creationId="{6F787C1F-657F-DD41-AB5C-FE9989722929}"/>
          </ac:picMkLst>
        </pc:picChg>
      </pc:sldChg>
      <pc:sldChg chg="addSp delSp modSp add del mod modClrScheme chgLayout">
        <pc:chgData name="Mashford, Anthony" userId="4e86ddee-d5bb-45a7-bb76-c1ece983c705" providerId="ADAL" clId="{BBAC0261-6D07-7D4C-9ABD-B270CA6417DF}" dt="2023-01-23T15:44:41.658" v="311" actId="2696"/>
        <pc:sldMkLst>
          <pc:docMk/>
          <pc:sldMk cId="171233961" sldId="3380"/>
        </pc:sldMkLst>
        <pc:spChg chg="mod ord">
          <ac:chgData name="Mashford, Anthony" userId="4e86ddee-d5bb-45a7-bb76-c1ece983c705" providerId="ADAL" clId="{BBAC0261-6D07-7D4C-9ABD-B270CA6417DF}" dt="2023-01-23T15:44:13.722" v="306" actId="700"/>
          <ac:spMkLst>
            <pc:docMk/>
            <pc:sldMk cId="171233961" sldId="3380"/>
            <ac:spMk id="2" creationId="{00000000-0000-0000-0000-000000000000}"/>
          </ac:spMkLst>
        </pc:spChg>
        <pc:spChg chg="add del mod ord">
          <ac:chgData name="Mashford, Anthony" userId="4e86ddee-d5bb-45a7-bb76-c1ece983c705" providerId="ADAL" clId="{BBAC0261-6D07-7D4C-9ABD-B270CA6417DF}" dt="2023-01-23T15:44:13.722" v="306" actId="700"/>
          <ac:spMkLst>
            <pc:docMk/>
            <pc:sldMk cId="171233961" sldId="3380"/>
            <ac:spMk id="3" creationId="{ADBCF805-5FCE-48AB-F6DE-D014E5603797}"/>
          </ac:spMkLst>
        </pc:spChg>
        <pc:spChg chg="add del mod ord">
          <ac:chgData name="Mashford, Anthony" userId="4e86ddee-d5bb-45a7-bb76-c1ece983c705" providerId="ADAL" clId="{BBAC0261-6D07-7D4C-9ABD-B270CA6417DF}" dt="2023-01-23T15:44:13.722" v="306" actId="700"/>
          <ac:spMkLst>
            <pc:docMk/>
            <pc:sldMk cId="171233961" sldId="3380"/>
            <ac:spMk id="4" creationId="{D98C10B6-0A0C-28EB-389D-908C754C156A}"/>
          </ac:spMkLst>
        </pc:spChg>
        <pc:spChg chg="add del mod ord">
          <ac:chgData name="Mashford, Anthony" userId="4e86ddee-d5bb-45a7-bb76-c1ece983c705" providerId="ADAL" clId="{BBAC0261-6D07-7D4C-9ABD-B270CA6417DF}" dt="2023-01-23T15:44:13.722" v="306" actId="700"/>
          <ac:spMkLst>
            <pc:docMk/>
            <pc:sldMk cId="171233961" sldId="3380"/>
            <ac:spMk id="7" creationId="{34FD0686-9425-8F56-0475-DE58D52CDBB5}"/>
          </ac:spMkLst>
        </pc:spChg>
        <pc:spChg chg="add del mod ord">
          <ac:chgData name="Mashford, Anthony" userId="4e86ddee-d5bb-45a7-bb76-c1ece983c705" providerId="ADAL" clId="{BBAC0261-6D07-7D4C-9ABD-B270CA6417DF}" dt="2023-01-23T15:44:13.722" v="306" actId="700"/>
          <ac:spMkLst>
            <pc:docMk/>
            <pc:sldMk cId="171233961" sldId="3380"/>
            <ac:spMk id="8" creationId="{500C3608-B385-7BD6-8D97-67E61655C6F0}"/>
          </ac:spMkLst>
        </pc:spChg>
        <pc:spChg chg="add del mod ord">
          <ac:chgData name="Mashford, Anthony" userId="4e86ddee-d5bb-45a7-bb76-c1ece983c705" providerId="ADAL" clId="{BBAC0261-6D07-7D4C-9ABD-B270CA6417DF}" dt="2023-01-23T15:44:13.722" v="306" actId="700"/>
          <ac:spMkLst>
            <pc:docMk/>
            <pc:sldMk cId="171233961" sldId="3380"/>
            <ac:spMk id="11" creationId="{C76DE74E-DD0D-81C6-51E2-76C9E46768A9}"/>
          </ac:spMkLst>
        </pc:spChg>
        <pc:spChg chg="add del mod ord">
          <ac:chgData name="Mashford, Anthony" userId="4e86ddee-d5bb-45a7-bb76-c1ece983c705" providerId="ADAL" clId="{BBAC0261-6D07-7D4C-9ABD-B270CA6417DF}" dt="2023-01-23T15:44:13.722" v="306" actId="700"/>
          <ac:spMkLst>
            <pc:docMk/>
            <pc:sldMk cId="171233961" sldId="3380"/>
            <ac:spMk id="26" creationId="{311371A7-D47E-E83A-8688-755F764DA991}"/>
          </ac:spMkLst>
        </pc:spChg>
        <pc:spChg chg="add del mod ord">
          <ac:chgData name="Mashford, Anthony" userId="4e86ddee-d5bb-45a7-bb76-c1ece983c705" providerId="ADAL" clId="{BBAC0261-6D07-7D4C-9ABD-B270CA6417DF}" dt="2023-01-23T15:44:13.722" v="306" actId="700"/>
          <ac:spMkLst>
            <pc:docMk/>
            <pc:sldMk cId="171233961" sldId="3380"/>
            <ac:spMk id="27" creationId="{53BC4EB4-512B-0F88-1434-75ADBB512BE4}"/>
          </ac:spMkLst>
        </pc:spChg>
        <pc:spChg chg="add del mod ord">
          <ac:chgData name="Mashford, Anthony" userId="4e86ddee-d5bb-45a7-bb76-c1ece983c705" providerId="ADAL" clId="{BBAC0261-6D07-7D4C-9ABD-B270CA6417DF}" dt="2023-01-23T15:44:13.722" v="306" actId="700"/>
          <ac:spMkLst>
            <pc:docMk/>
            <pc:sldMk cId="171233961" sldId="3380"/>
            <ac:spMk id="28" creationId="{35061D54-1703-6AD0-08B9-B83C47173B06}"/>
          </ac:spMkLst>
        </pc:spChg>
        <pc:spChg chg="add mod ord">
          <ac:chgData name="Mashford, Anthony" userId="4e86ddee-d5bb-45a7-bb76-c1ece983c705" providerId="ADAL" clId="{BBAC0261-6D07-7D4C-9ABD-B270CA6417DF}" dt="2023-01-23T15:44:13.722" v="306" actId="700"/>
          <ac:spMkLst>
            <pc:docMk/>
            <pc:sldMk cId="171233961" sldId="3380"/>
            <ac:spMk id="29" creationId="{208B104B-7399-4AC6-5536-8A485053EE91}"/>
          </ac:spMkLst>
        </pc:spChg>
        <pc:spChg chg="add mod ord">
          <ac:chgData name="Mashford, Anthony" userId="4e86ddee-d5bb-45a7-bb76-c1ece983c705" providerId="ADAL" clId="{BBAC0261-6D07-7D4C-9ABD-B270CA6417DF}" dt="2023-01-23T15:44:13.722" v="306" actId="700"/>
          <ac:spMkLst>
            <pc:docMk/>
            <pc:sldMk cId="171233961" sldId="3380"/>
            <ac:spMk id="30" creationId="{B0743161-CD9F-EF29-8BA6-355C6D4050D0}"/>
          </ac:spMkLst>
        </pc:spChg>
        <pc:spChg chg="add mod ord">
          <ac:chgData name="Mashford, Anthony" userId="4e86ddee-d5bb-45a7-bb76-c1ece983c705" providerId="ADAL" clId="{BBAC0261-6D07-7D4C-9ABD-B270CA6417DF}" dt="2023-01-23T15:44:13.722" v="306" actId="700"/>
          <ac:spMkLst>
            <pc:docMk/>
            <pc:sldMk cId="171233961" sldId="3380"/>
            <ac:spMk id="31" creationId="{046D9F50-B9B5-055B-78BB-7E35DF6A6F64}"/>
          </ac:spMkLst>
        </pc:spChg>
        <pc:spChg chg="add mod ord">
          <ac:chgData name="Mashford, Anthony" userId="4e86ddee-d5bb-45a7-bb76-c1ece983c705" providerId="ADAL" clId="{BBAC0261-6D07-7D4C-9ABD-B270CA6417DF}" dt="2023-01-23T15:44:13.722" v="306" actId="700"/>
          <ac:spMkLst>
            <pc:docMk/>
            <pc:sldMk cId="171233961" sldId="3380"/>
            <ac:spMk id="32" creationId="{E997D050-31A9-3E78-88C5-908D172D788D}"/>
          </ac:spMkLst>
        </pc:spChg>
        <pc:spChg chg="add mod ord">
          <ac:chgData name="Mashford, Anthony" userId="4e86ddee-d5bb-45a7-bb76-c1ece983c705" providerId="ADAL" clId="{BBAC0261-6D07-7D4C-9ABD-B270CA6417DF}" dt="2023-01-23T15:44:13.722" v="306" actId="700"/>
          <ac:spMkLst>
            <pc:docMk/>
            <pc:sldMk cId="171233961" sldId="3380"/>
            <ac:spMk id="33" creationId="{26864A92-2D00-2AA3-2871-F8BB2355303D}"/>
          </ac:spMkLst>
        </pc:spChg>
        <pc:spChg chg="add mod ord">
          <ac:chgData name="Mashford, Anthony" userId="4e86ddee-d5bb-45a7-bb76-c1ece983c705" providerId="ADAL" clId="{BBAC0261-6D07-7D4C-9ABD-B270CA6417DF}" dt="2023-01-23T15:44:13.722" v="306" actId="700"/>
          <ac:spMkLst>
            <pc:docMk/>
            <pc:sldMk cId="171233961" sldId="3380"/>
            <ac:spMk id="34" creationId="{E9C8EA70-F16A-4535-4F68-AF1F8A73F330}"/>
          </ac:spMkLst>
        </pc:spChg>
        <pc:spChg chg="add mod ord">
          <ac:chgData name="Mashford, Anthony" userId="4e86ddee-d5bb-45a7-bb76-c1ece983c705" providerId="ADAL" clId="{BBAC0261-6D07-7D4C-9ABD-B270CA6417DF}" dt="2023-01-23T15:44:13.722" v="306" actId="700"/>
          <ac:spMkLst>
            <pc:docMk/>
            <pc:sldMk cId="171233961" sldId="3380"/>
            <ac:spMk id="35" creationId="{55968C8B-B9EC-4FDB-6357-2091D0845CB8}"/>
          </ac:spMkLst>
        </pc:spChg>
        <pc:spChg chg="add mod ord">
          <ac:chgData name="Mashford, Anthony" userId="4e86ddee-d5bb-45a7-bb76-c1ece983c705" providerId="ADAL" clId="{BBAC0261-6D07-7D4C-9ABD-B270CA6417DF}" dt="2023-01-23T15:44:13.722" v="306" actId="700"/>
          <ac:spMkLst>
            <pc:docMk/>
            <pc:sldMk cId="171233961" sldId="3380"/>
            <ac:spMk id="36" creationId="{B85A885D-6E6A-A578-C7CC-5A9A8963A100}"/>
          </ac:spMkLst>
        </pc:spChg>
        <pc:spChg chg="add mod ord">
          <ac:chgData name="Mashford, Anthony" userId="4e86ddee-d5bb-45a7-bb76-c1ece983c705" providerId="ADAL" clId="{BBAC0261-6D07-7D4C-9ABD-B270CA6417DF}" dt="2023-01-23T15:44:13.722" v="306" actId="700"/>
          <ac:spMkLst>
            <pc:docMk/>
            <pc:sldMk cId="171233961" sldId="3380"/>
            <ac:spMk id="37" creationId="{9932DE2D-7E81-BACD-9D40-CF7E629F10AF}"/>
          </ac:spMkLst>
        </pc:spChg>
        <pc:spChg chg="add mod ord">
          <ac:chgData name="Mashford, Anthony" userId="4e86ddee-d5bb-45a7-bb76-c1ece983c705" providerId="ADAL" clId="{BBAC0261-6D07-7D4C-9ABD-B270CA6417DF}" dt="2023-01-23T15:44:13.722" v="306" actId="700"/>
          <ac:spMkLst>
            <pc:docMk/>
            <pc:sldMk cId="171233961" sldId="3380"/>
            <ac:spMk id="38" creationId="{18C4D23B-8355-71FA-ECBD-61C688B5557B}"/>
          </ac:spMkLst>
        </pc:spChg>
        <pc:spChg chg="add mod ord">
          <ac:chgData name="Mashford, Anthony" userId="4e86ddee-d5bb-45a7-bb76-c1ece983c705" providerId="ADAL" clId="{BBAC0261-6D07-7D4C-9ABD-B270CA6417DF}" dt="2023-01-23T15:44:13.722" v="306" actId="700"/>
          <ac:spMkLst>
            <pc:docMk/>
            <pc:sldMk cId="171233961" sldId="3380"/>
            <ac:spMk id="39" creationId="{9FA32AAB-B013-3FF8-1A2D-CF7460A426E7}"/>
          </ac:spMkLst>
        </pc:spChg>
        <pc:spChg chg="add mod ord">
          <ac:chgData name="Mashford, Anthony" userId="4e86ddee-d5bb-45a7-bb76-c1ece983c705" providerId="ADAL" clId="{BBAC0261-6D07-7D4C-9ABD-B270CA6417DF}" dt="2023-01-23T15:44:13.722" v="306" actId="700"/>
          <ac:spMkLst>
            <pc:docMk/>
            <pc:sldMk cId="171233961" sldId="3380"/>
            <ac:spMk id="40" creationId="{632BBAC2-2CFD-DFD4-5FE9-2BEBF7F51013}"/>
          </ac:spMkLst>
        </pc:spChg>
        <pc:spChg chg="add del mod">
          <ac:chgData name="Mashford, Anthony" userId="4e86ddee-d5bb-45a7-bb76-c1ece983c705" providerId="ADAL" clId="{BBAC0261-6D07-7D4C-9ABD-B270CA6417DF}" dt="2023-01-23T15:44:35.341" v="310"/>
          <ac:spMkLst>
            <pc:docMk/>
            <pc:sldMk cId="171233961" sldId="3380"/>
            <ac:spMk id="41" creationId="{DCE5BC49-09F4-A716-BFD0-6B0EC00102B9}"/>
          </ac:spMkLst>
        </pc:spChg>
      </pc:sldChg>
    </pc:docChg>
  </pc:docChgLst>
  <pc:docChgLst>
    <pc:chgData name="Mashford, Anthony" userId="4e86ddee-d5bb-45a7-bb76-c1ece983c705" providerId="ADAL" clId="{40B9F878-3908-3048-8B88-93C10B8E7418}"/>
    <pc:docChg chg="undo redo custSel addSld delSld modSld sldOrd">
      <pc:chgData name="Mashford, Anthony" userId="4e86ddee-d5bb-45a7-bb76-c1ece983c705" providerId="ADAL" clId="{40B9F878-3908-3048-8B88-93C10B8E7418}" dt="2021-12-09T18:24:13.651" v="2479" actId="20577"/>
      <pc:docMkLst>
        <pc:docMk/>
      </pc:docMkLst>
      <pc:sldChg chg="addSp delSp modSp mod">
        <pc:chgData name="Mashford, Anthony" userId="4e86ddee-d5bb-45a7-bb76-c1ece983c705" providerId="ADAL" clId="{40B9F878-3908-3048-8B88-93C10B8E7418}" dt="2021-12-08T21:49:14.823" v="122" actId="14100"/>
        <pc:sldMkLst>
          <pc:docMk/>
          <pc:sldMk cId="1883836176" sldId="256"/>
        </pc:sldMkLst>
        <pc:spChg chg="mod">
          <ac:chgData name="Mashford, Anthony" userId="4e86ddee-d5bb-45a7-bb76-c1ece983c705" providerId="ADAL" clId="{40B9F878-3908-3048-8B88-93C10B8E7418}" dt="2021-12-08T21:47:49.176" v="114" actId="1076"/>
          <ac:spMkLst>
            <pc:docMk/>
            <pc:sldMk cId="1883836176" sldId="256"/>
            <ac:spMk id="17" creationId="{75B1C734-42CB-4311-8905-2F41D09107C7}"/>
          </ac:spMkLst>
        </pc:spChg>
        <pc:spChg chg="mod">
          <ac:chgData name="Mashford, Anthony" userId="4e86ddee-d5bb-45a7-bb76-c1ece983c705" providerId="ADAL" clId="{40B9F878-3908-3048-8B88-93C10B8E7418}" dt="2021-12-08T21:47:43.609" v="113" actId="122"/>
          <ac:spMkLst>
            <pc:docMk/>
            <pc:sldMk cId="1883836176" sldId="256"/>
            <ac:spMk id="22" creationId="{115C523A-AC40-4CBA-9DF4-B287ED32185D}"/>
          </ac:spMkLst>
        </pc:spChg>
        <pc:picChg chg="add mod">
          <ac:chgData name="Mashford, Anthony" userId="4e86ddee-d5bb-45a7-bb76-c1ece983c705" providerId="ADAL" clId="{40B9F878-3908-3048-8B88-93C10B8E7418}" dt="2021-12-08T21:49:14.823" v="122" actId="14100"/>
          <ac:picMkLst>
            <pc:docMk/>
            <pc:sldMk cId="1883836176" sldId="256"/>
            <ac:picMk id="7" creationId="{BDB205AE-703B-C541-964C-DCDAC71303ED}"/>
          </ac:picMkLst>
        </pc:picChg>
        <pc:picChg chg="del">
          <ac:chgData name="Mashford, Anthony" userId="4e86ddee-d5bb-45a7-bb76-c1ece983c705" providerId="ADAL" clId="{40B9F878-3908-3048-8B88-93C10B8E7418}" dt="2021-12-08T21:47:52.408" v="115" actId="478"/>
          <ac:picMkLst>
            <pc:docMk/>
            <pc:sldMk cId="1883836176" sldId="256"/>
            <ac:picMk id="11" creationId="{2AC0B6A1-318B-AE4F-95A1-573F6375C6D3}"/>
          </ac:picMkLst>
        </pc:picChg>
      </pc:sldChg>
      <pc:sldChg chg="modSp mod">
        <pc:chgData name="Mashford, Anthony" userId="4e86ddee-d5bb-45a7-bb76-c1ece983c705" providerId="ADAL" clId="{40B9F878-3908-3048-8B88-93C10B8E7418}" dt="2021-12-08T21:50:47.255" v="153" actId="20577"/>
        <pc:sldMkLst>
          <pc:docMk/>
          <pc:sldMk cId="277377105" sldId="257"/>
        </pc:sldMkLst>
        <pc:spChg chg="mod">
          <ac:chgData name="Mashford, Anthony" userId="4e86ddee-d5bb-45a7-bb76-c1ece983c705" providerId="ADAL" clId="{40B9F878-3908-3048-8B88-93C10B8E7418}" dt="2021-12-08T21:50:47.255" v="153" actId="20577"/>
          <ac:spMkLst>
            <pc:docMk/>
            <pc:sldMk cId="277377105" sldId="257"/>
            <ac:spMk id="3" creationId="{62EC48F9-A954-448A-A4D9-1ADDB2363A51}"/>
          </ac:spMkLst>
        </pc:spChg>
      </pc:sldChg>
      <pc:sldChg chg="addSp delSp modSp mod modShow">
        <pc:chgData name="Mashford, Anthony" userId="4e86ddee-d5bb-45a7-bb76-c1ece983c705" providerId="ADAL" clId="{40B9F878-3908-3048-8B88-93C10B8E7418}" dt="2021-12-09T18:08:43.776" v="2465" actId="729"/>
        <pc:sldMkLst>
          <pc:docMk/>
          <pc:sldMk cId="414789630" sldId="259"/>
        </pc:sldMkLst>
        <pc:spChg chg="del">
          <ac:chgData name="Mashford, Anthony" userId="4e86ddee-d5bb-45a7-bb76-c1ece983c705" providerId="ADAL" clId="{40B9F878-3908-3048-8B88-93C10B8E7418}" dt="2021-12-08T21:51:32.324" v="167" actId="478"/>
          <ac:spMkLst>
            <pc:docMk/>
            <pc:sldMk cId="414789630" sldId="259"/>
            <ac:spMk id="3" creationId="{FA66E024-91A9-4157-B518-669C60D495B5}"/>
          </ac:spMkLst>
        </pc:spChg>
        <pc:spChg chg="add del mod">
          <ac:chgData name="Mashford, Anthony" userId="4e86ddee-d5bb-45a7-bb76-c1ece983c705" providerId="ADAL" clId="{40B9F878-3908-3048-8B88-93C10B8E7418}" dt="2021-12-08T21:51:31.213" v="166"/>
          <ac:spMkLst>
            <pc:docMk/>
            <pc:sldMk cId="414789630" sldId="259"/>
            <ac:spMk id="14" creationId="{2B8EDCEC-D463-D747-AE99-BC1A3CE537C6}"/>
          </ac:spMkLst>
        </pc:spChg>
        <pc:spChg chg="add mod">
          <ac:chgData name="Mashford, Anthony" userId="4e86ddee-d5bb-45a7-bb76-c1ece983c705" providerId="ADAL" clId="{40B9F878-3908-3048-8B88-93C10B8E7418}" dt="2021-12-08T21:51:35.750" v="168"/>
          <ac:spMkLst>
            <pc:docMk/>
            <pc:sldMk cId="414789630" sldId="259"/>
            <ac:spMk id="15" creationId="{15B77F50-8D83-C040-AB33-3E8B7367BAF7}"/>
          </ac:spMkLst>
        </pc:spChg>
        <pc:spChg chg="mod">
          <ac:chgData name="Mashford, Anthony" userId="4e86ddee-d5bb-45a7-bb76-c1ece983c705" providerId="ADAL" clId="{40B9F878-3908-3048-8B88-93C10B8E7418}" dt="2021-12-09T09:30:04.683" v="298" actId="20577"/>
          <ac:spMkLst>
            <pc:docMk/>
            <pc:sldMk cId="414789630" sldId="259"/>
            <ac:spMk id="26" creationId="{549F87D0-5602-4BFC-ABEB-7C809A5CF62D}"/>
          </ac:spMkLst>
        </pc:spChg>
        <pc:spChg chg="mod">
          <ac:chgData name="Mashford, Anthony" userId="4e86ddee-d5bb-45a7-bb76-c1ece983c705" providerId="ADAL" clId="{40B9F878-3908-3048-8B88-93C10B8E7418}" dt="2021-12-09T09:31:18.006" v="367" actId="20577"/>
          <ac:spMkLst>
            <pc:docMk/>
            <pc:sldMk cId="414789630" sldId="259"/>
            <ac:spMk id="28" creationId="{864E06E4-A832-49D6-9243-19E0E901EF2C}"/>
          </ac:spMkLst>
        </pc:spChg>
        <pc:spChg chg="mod">
          <ac:chgData name="Mashford, Anthony" userId="4e86ddee-d5bb-45a7-bb76-c1ece983c705" providerId="ADAL" clId="{40B9F878-3908-3048-8B88-93C10B8E7418}" dt="2021-12-09T09:30:35.552" v="346" actId="20577"/>
          <ac:spMkLst>
            <pc:docMk/>
            <pc:sldMk cId="414789630" sldId="259"/>
            <ac:spMk id="38" creationId="{B8BADB58-1EE2-40F4-ADDD-CD3D8BB150CA}"/>
          </ac:spMkLst>
        </pc:spChg>
        <pc:spChg chg="mod">
          <ac:chgData name="Mashford, Anthony" userId="4e86ddee-d5bb-45a7-bb76-c1ece983c705" providerId="ADAL" clId="{40B9F878-3908-3048-8B88-93C10B8E7418}" dt="2021-12-09T09:31:44.012" v="409" actId="20577"/>
          <ac:spMkLst>
            <pc:docMk/>
            <pc:sldMk cId="414789630" sldId="259"/>
            <ac:spMk id="40" creationId="{693ECB3E-F948-4E10-8437-85C02E7E0978}"/>
          </ac:spMkLst>
        </pc:spChg>
      </pc:sldChg>
      <pc:sldChg chg="addSp delSp modSp mod modShow">
        <pc:chgData name="Mashford, Anthony" userId="4e86ddee-d5bb-45a7-bb76-c1ece983c705" providerId="ADAL" clId="{40B9F878-3908-3048-8B88-93C10B8E7418}" dt="2021-12-09T18:08:43.776" v="2465" actId="729"/>
        <pc:sldMkLst>
          <pc:docMk/>
          <pc:sldMk cId="2378828155" sldId="260"/>
        </pc:sldMkLst>
        <pc:spChg chg="del">
          <ac:chgData name="Mashford, Anthony" userId="4e86ddee-d5bb-45a7-bb76-c1ece983c705" providerId="ADAL" clId="{40B9F878-3908-3048-8B88-93C10B8E7418}" dt="2021-12-08T21:51:40.492" v="169" actId="478"/>
          <ac:spMkLst>
            <pc:docMk/>
            <pc:sldMk cId="2378828155" sldId="260"/>
            <ac:spMk id="2" creationId="{221E6D9A-B739-49DF-93EF-2B5504DA2324}"/>
          </ac:spMkLst>
        </pc:spChg>
        <pc:spChg chg="add mod">
          <ac:chgData name="Mashford, Anthony" userId="4e86ddee-d5bb-45a7-bb76-c1ece983c705" providerId="ADAL" clId="{40B9F878-3908-3048-8B88-93C10B8E7418}" dt="2021-12-08T21:51:40.883" v="170"/>
          <ac:spMkLst>
            <pc:docMk/>
            <pc:sldMk cId="2378828155" sldId="260"/>
            <ac:spMk id="26" creationId="{521FC32D-76E6-7247-907F-C7F10091A512}"/>
          </ac:spMkLst>
        </pc:spChg>
        <pc:spChg chg="add del">
          <ac:chgData name="Mashford, Anthony" userId="4e86ddee-d5bb-45a7-bb76-c1ece983c705" providerId="ADAL" clId="{40B9F878-3908-3048-8B88-93C10B8E7418}" dt="2021-12-09T11:40:33.933" v="1444" actId="478"/>
          <ac:spMkLst>
            <pc:docMk/>
            <pc:sldMk cId="2378828155" sldId="260"/>
            <ac:spMk id="32" creationId="{25792F98-8D93-0849-9F24-ECF0A28CDEA5}"/>
          </ac:spMkLst>
        </pc:spChg>
      </pc:sldChg>
      <pc:sldChg chg="mod modShow">
        <pc:chgData name="Mashford, Anthony" userId="4e86ddee-d5bb-45a7-bb76-c1ece983c705" providerId="ADAL" clId="{40B9F878-3908-3048-8B88-93C10B8E7418}" dt="2021-12-09T18:08:43.776" v="2465" actId="729"/>
        <pc:sldMkLst>
          <pc:docMk/>
          <pc:sldMk cId="2093948892" sldId="262"/>
        </pc:sldMkLst>
      </pc:sldChg>
      <pc:sldChg chg="addSp delSp modSp mod">
        <pc:chgData name="Mashford, Anthony" userId="4e86ddee-d5bb-45a7-bb76-c1ece983c705" providerId="ADAL" clId="{40B9F878-3908-3048-8B88-93C10B8E7418}" dt="2021-12-08T21:54:57.938" v="263"/>
        <pc:sldMkLst>
          <pc:docMk/>
          <pc:sldMk cId="1057146124" sldId="265"/>
        </pc:sldMkLst>
        <pc:spChg chg="add mod">
          <ac:chgData name="Mashford, Anthony" userId="4e86ddee-d5bb-45a7-bb76-c1ece983c705" providerId="ADAL" clId="{40B9F878-3908-3048-8B88-93C10B8E7418}" dt="2021-12-08T21:54:57.938" v="263"/>
          <ac:spMkLst>
            <pc:docMk/>
            <pc:sldMk cId="1057146124" sldId="265"/>
            <ac:spMk id="15" creationId="{81A254AD-1BA8-9F44-9853-BA17B7D7C1DE}"/>
          </ac:spMkLst>
        </pc:spChg>
        <pc:spChg chg="add mod">
          <ac:chgData name="Mashford, Anthony" userId="4e86ddee-d5bb-45a7-bb76-c1ece983c705" providerId="ADAL" clId="{40B9F878-3908-3048-8B88-93C10B8E7418}" dt="2021-12-08T21:54:57.938" v="263"/>
          <ac:spMkLst>
            <pc:docMk/>
            <pc:sldMk cId="1057146124" sldId="265"/>
            <ac:spMk id="17" creationId="{48B5A257-53F2-B64E-9AF9-CF4E7C4862EA}"/>
          </ac:spMkLst>
        </pc:spChg>
        <pc:spChg chg="del">
          <ac:chgData name="Mashford, Anthony" userId="4e86ddee-d5bb-45a7-bb76-c1ece983c705" providerId="ADAL" clId="{40B9F878-3908-3048-8B88-93C10B8E7418}" dt="2021-12-08T21:54:57.638" v="262" actId="478"/>
          <ac:spMkLst>
            <pc:docMk/>
            <pc:sldMk cId="1057146124" sldId="265"/>
            <ac:spMk id="26" creationId="{B00EAF21-FEDF-EF4E-A8A9-A2E2B757E22E}"/>
          </ac:spMkLst>
        </pc:spChg>
        <pc:spChg chg="del">
          <ac:chgData name="Mashford, Anthony" userId="4e86ddee-d5bb-45a7-bb76-c1ece983c705" providerId="ADAL" clId="{40B9F878-3908-3048-8B88-93C10B8E7418}" dt="2021-12-08T21:54:57.638" v="262" actId="478"/>
          <ac:spMkLst>
            <pc:docMk/>
            <pc:sldMk cId="1057146124" sldId="265"/>
            <ac:spMk id="27" creationId="{97E7ACD0-5825-654A-8331-4F626EB56002}"/>
          </ac:spMkLst>
        </pc:spChg>
      </pc:sldChg>
      <pc:sldChg chg="addSp delSp modSp mod">
        <pc:chgData name="Mashford, Anthony" userId="4e86ddee-d5bb-45a7-bb76-c1ece983c705" providerId="ADAL" clId="{40B9F878-3908-3048-8B88-93C10B8E7418}" dt="2021-12-08T21:54:50.860" v="261"/>
        <pc:sldMkLst>
          <pc:docMk/>
          <pc:sldMk cId="3313535378" sldId="268"/>
        </pc:sldMkLst>
        <pc:spChg chg="add mod">
          <ac:chgData name="Mashford, Anthony" userId="4e86ddee-d5bb-45a7-bb76-c1ece983c705" providerId="ADAL" clId="{40B9F878-3908-3048-8B88-93C10B8E7418}" dt="2021-12-08T21:54:50.860" v="261"/>
          <ac:spMkLst>
            <pc:docMk/>
            <pc:sldMk cId="3313535378" sldId="268"/>
            <ac:spMk id="16" creationId="{C53C941F-2174-FF43-855D-F391B1065639}"/>
          </ac:spMkLst>
        </pc:spChg>
        <pc:spChg chg="add mod">
          <ac:chgData name="Mashford, Anthony" userId="4e86ddee-d5bb-45a7-bb76-c1ece983c705" providerId="ADAL" clId="{40B9F878-3908-3048-8B88-93C10B8E7418}" dt="2021-12-08T21:54:50.860" v="261"/>
          <ac:spMkLst>
            <pc:docMk/>
            <pc:sldMk cId="3313535378" sldId="268"/>
            <ac:spMk id="17" creationId="{1FAA7EAA-D06B-1F43-BA38-4EC54BB8CA2D}"/>
          </ac:spMkLst>
        </pc:spChg>
        <pc:spChg chg="del">
          <ac:chgData name="Mashford, Anthony" userId="4e86ddee-d5bb-45a7-bb76-c1ece983c705" providerId="ADAL" clId="{40B9F878-3908-3048-8B88-93C10B8E7418}" dt="2021-12-08T21:54:50.600" v="260" actId="478"/>
          <ac:spMkLst>
            <pc:docMk/>
            <pc:sldMk cId="3313535378" sldId="268"/>
            <ac:spMk id="36" creationId="{2138E7D7-EAED-45BA-8679-6A7129C1370B}"/>
          </ac:spMkLst>
        </pc:spChg>
        <pc:spChg chg="del">
          <ac:chgData name="Mashford, Anthony" userId="4e86ddee-d5bb-45a7-bb76-c1ece983c705" providerId="ADAL" clId="{40B9F878-3908-3048-8B88-93C10B8E7418}" dt="2021-12-08T21:54:50.600" v="260" actId="478"/>
          <ac:spMkLst>
            <pc:docMk/>
            <pc:sldMk cId="3313535378" sldId="268"/>
            <ac:spMk id="37" creationId="{4257A396-7594-402C-B2A9-4678A0607CF5}"/>
          </ac:spMkLst>
        </pc:spChg>
      </pc:sldChg>
      <pc:sldChg chg="addSp delSp modSp mod">
        <pc:chgData name="Mashford, Anthony" userId="4e86ddee-d5bb-45a7-bb76-c1ece983c705" providerId="ADAL" clId="{40B9F878-3908-3048-8B88-93C10B8E7418}" dt="2021-12-08T21:52:05.613" v="176"/>
        <pc:sldMkLst>
          <pc:docMk/>
          <pc:sldMk cId="778007961" sldId="280"/>
        </pc:sldMkLst>
        <pc:spChg chg="add mod">
          <ac:chgData name="Mashford, Anthony" userId="4e86ddee-d5bb-45a7-bb76-c1ece983c705" providerId="ADAL" clId="{40B9F878-3908-3048-8B88-93C10B8E7418}" dt="2021-12-08T21:52:05.613" v="176"/>
          <ac:spMkLst>
            <pc:docMk/>
            <pc:sldMk cId="778007961" sldId="280"/>
            <ac:spMk id="14" creationId="{891B3AC0-5B42-9D42-9A5B-4A54A8144716}"/>
          </ac:spMkLst>
        </pc:spChg>
        <pc:spChg chg="del">
          <ac:chgData name="Mashford, Anthony" userId="4e86ddee-d5bb-45a7-bb76-c1ece983c705" providerId="ADAL" clId="{40B9F878-3908-3048-8B88-93C10B8E7418}" dt="2021-12-08T21:52:05.107" v="175" actId="478"/>
          <ac:spMkLst>
            <pc:docMk/>
            <pc:sldMk cId="778007961" sldId="280"/>
            <ac:spMk id="24" creationId="{7FB65ED3-302C-6344-9A95-0801A3CD0173}"/>
          </ac:spMkLst>
        </pc:spChg>
      </pc:sldChg>
      <pc:sldChg chg="addSp delSp modSp mod">
        <pc:chgData name="Mashford, Anthony" userId="4e86ddee-d5bb-45a7-bb76-c1ece983c705" providerId="ADAL" clId="{40B9F878-3908-3048-8B88-93C10B8E7418}" dt="2021-12-08T21:52:15.918" v="180"/>
        <pc:sldMkLst>
          <pc:docMk/>
          <pc:sldMk cId="2211224579" sldId="281"/>
        </pc:sldMkLst>
        <pc:spChg chg="add mod">
          <ac:chgData name="Mashford, Anthony" userId="4e86ddee-d5bb-45a7-bb76-c1ece983c705" providerId="ADAL" clId="{40B9F878-3908-3048-8B88-93C10B8E7418}" dt="2021-12-08T21:52:15.918" v="180"/>
          <ac:spMkLst>
            <pc:docMk/>
            <pc:sldMk cId="2211224579" sldId="281"/>
            <ac:spMk id="19" creationId="{B44DB2B9-6174-F149-BEDE-6EA7772DD807}"/>
          </ac:spMkLst>
        </pc:spChg>
        <pc:spChg chg="del">
          <ac:chgData name="Mashford, Anthony" userId="4e86ddee-d5bb-45a7-bb76-c1ece983c705" providerId="ADAL" clId="{40B9F878-3908-3048-8B88-93C10B8E7418}" dt="2021-12-08T21:52:15.211" v="179" actId="478"/>
          <ac:spMkLst>
            <pc:docMk/>
            <pc:sldMk cId="2211224579" sldId="281"/>
            <ac:spMk id="43" creationId="{7D197882-9F4D-4441-A172-A6694ADFE93C}"/>
          </ac:spMkLst>
        </pc:spChg>
      </pc:sldChg>
      <pc:sldChg chg="addSp delSp modSp mod modShow">
        <pc:chgData name="Mashford, Anthony" userId="4e86ddee-d5bb-45a7-bb76-c1ece983c705" providerId="ADAL" clId="{40B9F878-3908-3048-8B88-93C10B8E7418}" dt="2021-12-09T13:30:01.140" v="2454" actId="729"/>
        <pc:sldMkLst>
          <pc:docMk/>
          <pc:sldMk cId="3076129222" sldId="282"/>
        </pc:sldMkLst>
        <pc:spChg chg="add mod">
          <ac:chgData name="Mashford, Anthony" userId="4e86ddee-d5bb-45a7-bb76-c1ece983c705" providerId="ADAL" clId="{40B9F878-3908-3048-8B88-93C10B8E7418}" dt="2021-12-08T21:51:46.555" v="172"/>
          <ac:spMkLst>
            <pc:docMk/>
            <pc:sldMk cId="3076129222" sldId="282"/>
            <ac:spMk id="20" creationId="{14EE8E76-7B03-8046-88A1-2ABC23B76CF0}"/>
          </ac:spMkLst>
        </pc:spChg>
        <pc:spChg chg="del">
          <ac:chgData name="Mashford, Anthony" userId="4e86ddee-d5bb-45a7-bb76-c1ece983c705" providerId="ADAL" clId="{40B9F878-3908-3048-8B88-93C10B8E7418}" dt="2021-12-08T21:51:45.509" v="171" actId="478"/>
          <ac:spMkLst>
            <pc:docMk/>
            <pc:sldMk cId="3076129222" sldId="282"/>
            <ac:spMk id="31" creationId="{031428C0-2D5E-BC43-98BB-7A607301D1BC}"/>
          </ac:spMkLst>
        </pc:spChg>
      </pc:sldChg>
      <pc:sldChg chg="addSp delSp modSp mod">
        <pc:chgData name="Mashford, Anthony" userId="4e86ddee-d5bb-45a7-bb76-c1ece983c705" providerId="ADAL" clId="{40B9F878-3908-3048-8B88-93C10B8E7418}" dt="2021-12-08T21:52:29.148" v="186"/>
        <pc:sldMkLst>
          <pc:docMk/>
          <pc:sldMk cId="1594511043" sldId="283"/>
        </pc:sldMkLst>
        <pc:spChg chg="del">
          <ac:chgData name="Mashford, Anthony" userId="4e86ddee-d5bb-45a7-bb76-c1ece983c705" providerId="ADAL" clId="{40B9F878-3908-3048-8B88-93C10B8E7418}" dt="2021-12-08T21:52:28.801" v="185" actId="478"/>
          <ac:spMkLst>
            <pc:docMk/>
            <pc:sldMk cId="1594511043" sldId="283"/>
            <ac:spMk id="8" creationId="{7A966C0B-460C-1A4C-82EC-0B5354D509E3}"/>
          </ac:spMkLst>
        </pc:spChg>
        <pc:spChg chg="add del mod">
          <ac:chgData name="Mashford, Anthony" userId="4e86ddee-d5bb-45a7-bb76-c1ece983c705" providerId="ADAL" clId="{40B9F878-3908-3048-8B88-93C10B8E7418}" dt="2021-12-08T21:52:28.033" v="184"/>
          <ac:spMkLst>
            <pc:docMk/>
            <pc:sldMk cId="1594511043" sldId="283"/>
            <ac:spMk id="20" creationId="{1F538122-D5E0-CC47-94FB-039C61B9D1A4}"/>
          </ac:spMkLst>
        </pc:spChg>
        <pc:spChg chg="add mod">
          <ac:chgData name="Mashford, Anthony" userId="4e86ddee-d5bb-45a7-bb76-c1ece983c705" providerId="ADAL" clId="{40B9F878-3908-3048-8B88-93C10B8E7418}" dt="2021-12-08T21:52:29.148" v="186"/>
          <ac:spMkLst>
            <pc:docMk/>
            <pc:sldMk cId="1594511043" sldId="283"/>
            <ac:spMk id="24" creationId="{BE44CC2D-8FD7-7240-B189-9CD6B864455A}"/>
          </ac:spMkLst>
        </pc:spChg>
      </pc:sldChg>
      <pc:sldChg chg="addSp delSp modSp mod">
        <pc:chgData name="Mashford, Anthony" userId="4e86ddee-d5bb-45a7-bb76-c1ece983c705" providerId="ADAL" clId="{40B9F878-3908-3048-8B88-93C10B8E7418}" dt="2021-12-08T21:52:34.030" v="188"/>
        <pc:sldMkLst>
          <pc:docMk/>
          <pc:sldMk cId="542662197" sldId="284"/>
        </pc:sldMkLst>
        <pc:spChg chg="del">
          <ac:chgData name="Mashford, Anthony" userId="4e86ddee-d5bb-45a7-bb76-c1ece983c705" providerId="ADAL" clId="{40B9F878-3908-3048-8B88-93C10B8E7418}" dt="2021-12-08T21:52:33.753" v="187" actId="478"/>
          <ac:spMkLst>
            <pc:docMk/>
            <pc:sldMk cId="542662197" sldId="284"/>
            <ac:spMk id="8" creationId="{7A966C0B-460C-1A4C-82EC-0B5354D509E3}"/>
          </ac:spMkLst>
        </pc:spChg>
        <pc:spChg chg="add mod">
          <ac:chgData name="Mashford, Anthony" userId="4e86ddee-d5bb-45a7-bb76-c1ece983c705" providerId="ADAL" clId="{40B9F878-3908-3048-8B88-93C10B8E7418}" dt="2021-12-08T21:52:34.030" v="188"/>
          <ac:spMkLst>
            <pc:docMk/>
            <pc:sldMk cId="542662197" sldId="284"/>
            <ac:spMk id="10" creationId="{BFEE7836-E0F3-E645-A8F6-6233702CB5DF}"/>
          </ac:spMkLst>
        </pc:spChg>
      </pc:sldChg>
      <pc:sldChg chg="addSp delSp modSp mod">
        <pc:chgData name="Mashford, Anthony" userId="4e86ddee-d5bb-45a7-bb76-c1ece983c705" providerId="ADAL" clId="{40B9F878-3908-3048-8B88-93C10B8E7418}" dt="2021-12-08T21:56:03.621" v="272" actId="1076"/>
        <pc:sldMkLst>
          <pc:docMk/>
          <pc:sldMk cId="467721542" sldId="285"/>
        </pc:sldMkLst>
        <pc:spChg chg="mod">
          <ac:chgData name="Mashford, Anthony" userId="4e86ddee-d5bb-45a7-bb76-c1ece983c705" providerId="ADAL" clId="{40B9F878-3908-3048-8B88-93C10B8E7418}" dt="2021-12-08T21:54:33.902" v="258" actId="20577"/>
          <ac:spMkLst>
            <pc:docMk/>
            <pc:sldMk cId="467721542" sldId="285"/>
            <ac:spMk id="7" creationId="{7A8DDD42-D29D-4ECB-A465-13EFA049E83C}"/>
          </ac:spMkLst>
        </pc:spChg>
        <pc:picChg chg="add mod">
          <ac:chgData name="Mashford, Anthony" userId="4e86ddee-d5bb-45a7-bb76-c1ece983c705" providerId="ADAL" clId="{40B9F878-3908-3048-8B88-93C10B8E7418}" dt="2021-12-08T21:56:03.621" v="272" actId="1076"/>
          <ac:picMkLst>
            <pc:docMk/>
            <pc:sldMk cId="467721542" sldId="285"/>
            <ac:picMk id="5" creationId="{378F4214-1939-A24E-89EF-D7414F631BA1}"/>
          </ac:picMkLst>
        </pc:picChg>
        <pc:picChg chg="del">
          <ac:chgData name="Mashford, Anthony" userId="4e86ddee-d5bb-45a7-bb76-c1ece983c705" providerId="ADAL" clId="{40B9F878-3908-3048-8B88-93C10B8E7418}" dt="2021-12-08T21:54:37.527" v="259" actId="478"/>
          <ac:picMkLst>
            <pc:docMk/>
            <pc:sldMk cId="467721542" sldId="285"/>
            <ac:picMk id="10" creationId="{40D3A8EE-3E31-1746-A8D5-FD2B34E9E7D1}"/>
          </ac:picMkLst>
        </pc:picChg>
      </pc:sldChg>
      <pc:sldChg chg="del">
        <pc:chgData name="Mashford, Anthony" userId="4e86ddee-d5bb-45a7-bb76-c1ece983c705" providerId="ADAL" clId="{40B9F878-3908-3048-8B88-93C10B8E7418}" dt="2021-12-08T21:53:10.707" v="198" actId="2696"/>
        <pc:sldMkLst>
          <pc:docMk/>
          <pc:sldMk cId="3295387900" sldId="286"/>
        </pc:sldMkLst>
      </pc:sldChg>
      <pc:sldChg chg="addSp delSp modSp mod">
        <pc:chgData name="Mashford, Anthony" userId="4e86ddee-d5bb-45a7-bb76-c1ece983c705" providerId="ADAL" clId="{40B9F878-3908-3048-8B88-93C10B8E7418}" dt="2021-12-08T21:52:23.004" v="182"/>
        <pc:sldMkLst>
          <pc:docMk/>
          <pc:sldMk cId="605337282" sldId="287"/>
        </pc:sldMkLst>
        <pc:spChg chg="del">
          <ac:chgData name="Mashford, Anthony" userId="4e86ddee-d5bb-45a7-bb76-c1ece983c705" providerId="ADAL" clId="{40B9F878-3908-3048-8B88-93C10B8E7418}" dt="2021-12-08T21:52:22.362" v="181" actId="478"/>
          <ac:spMkLst>
            <pc:docMk/>
            <pc:sldMk cId="605337282" sldId="287"/>
            <ac:spMk id="8" creationId="{7A966C0B-460C-1A4C-82EC-0B5354D509E3}"/>
          </ac:spMkLst>
        </pc:spChg>
        <pc:spChg chg="add mod">
          <ac:chgData name="Mashford, Anthony" userId="4e86ddee-d5bb-45a7-bb76-c1ece983c705" providerId="ADAL" clId="{40B9F878-3908-3048-8B88-93C10B8E7418}" dt="2021-12-08T21:52:23.004" v="182"/>
          <ac:spMkLst>
            <pc:docMk/>
            <pc:sldMk cId="605337282" sldId="287"/>
            <ac:spMk id="18" creationId="{D5C7656F-390D-9049-BFEE-B3EA36228A7F}"/>
          </ac:spMkLst>
        </pc:spChg>
      </pc:sldChg>
      <pc:sldChg chg="del">
        <pc:chgData name="Mashford, Anthony" userId="4e86ddee-d5bb-45a7-bb76-c1ece983c705" providerId="ADAL" clId="{40B9F878-3908-3048-8B88-93C10B8E7418}" dt="2021-12-08T21:53:12.378" v="199" actId="2696"/>
        <pc:sldMkLst>
          <pc:docMk/>
          <pc:sldMk cId="2305750771" sldId="288"/>
        </pc:sldMkLst>
      </pc:sldChg>
      <pc:sldChg chg="addSp delSp modSp mod ord">
        <pc:chgData name="Mashford, Anthony" userId="4e86ddee-d5bb-45a7-bb76-c1ece983c705" providerId="ADAL" clId="{40B9F878-3908-3048-8B88-93C10B8E7418}" dt="2021-12-09T11:56:14.735" v="1538" actId="404"/>
        <pc:sldMkLst>
          <pc:docMk/>
          <pc:sldMk cId="2258468292" sldId="289"/>
        </pc:sldMkLst>
        <pc:spChg chg="del mod">
          <ac:chgData name="Mashford, Anthony" userId="4e86ddee-d5bb-45a7-bb76-c1ece983c705" providerId="ADAL" clId="{40B9F878-3908-3048-8B88-93C10B8E7418}" dt="2021-12-09T09:37:44.660" v="429" actId="478"/>
          <ac:spMkLst>
            <pc:docMk/>
            <pc:sldMk cId="2258468292" sldId="289"/>
            <ac:spMk id="8" creationId="{7A966C0B-460C-1A4C-82EC-0B5354D509E3}"/>
          </ac:spMkLst>
        </pc:spChg>
        <pc:spChg chg="add mod">
          <ac:chgData name="Mashford, Anthony" userId="4e86ddee-d5bb-45a7-bb76-c1ece983c705" providerId="ADAL" clId="{40B9F878-3908-3048-8B88-93C10B8E7418}" dt="2021-12-09T09:37:46.210" v="430"/>
          <ac:spMkLst>
            <pc:docMk/>
            <pc:sldMk cId="2258468292" sldId="289"/>
            <ac:spMk id="12" creationId="{D7561940-E3C3-6943-8AC5-D582CDE391DA}"/>
          </ac:spMkLst>
        </pc:spChg>
        <pc:spChg chg="mod">
          <ac:chgData name="Mashford, Anthony" userId="4e86ddee-d5bb-45a7-bb76-c1ece983c705" providerId="ADAL" clId="{40B9F878-3908-3048-8B88-93C10B8E7418}" dt="2021-12-08T21:53:56.668" v="247" actId="20577"/>
          <ac:spMkLst>
            <pc:docMk/>
            <pc:sldMk cId="2258468292" sldId="289"/>
            <ac:spMk id="19" creationId="{D103FBC2-93DA-4F24-B8BE-37966E29D590}"/>
          </ac:spMkLst>
        </pc:spChg>
        <pc:spChg chg="mod">
          <ac:chgData name="Mashford, Anthony" userId="4e86ddee-d5bb-45a7-bb76-c1ece983c705" providerId="ADAL" clId="{40B9F878-3908-3048-8B88-93C10B8E7418}" dt="2021-12-09T11:56:14.735" v="1538" actId="404"/>
          <ac:spMkLst>
            <pc:docMk/>
            <pc:sldMk cId="2258468292" sldId="289"/>
            <ac:spMk id="23" creationId="{1A46EFA2-3D31-5340-9C62-AEFF56CBBDE8}"/>
          </ac:spMkLst>
        </pc:spChg>
      </pc:sldChg>
      <pc:sldChg chg="addSp delSp modSp mod">
        <pc:chgData name="Mashford, Anthony" userId="4e86ddee-d5bb-45a7-bb76-c1ece983c705" providerId="ADAL" clId="{40B9F878-3908-3048-8B88-93C10B8E7418}" dt="2021-12-08T21:52:01.158" v="174"/>
        <pc:sldMkLst>
          <pc:docMk/>
          <pc:sldMk cId="435879405" sldId="290"/>
        </pc:sldMkLst>
        <pc:spChg chg="add mod">
          <ac:chgData name="Mashford, Anthony" userId="4e86ddee-d5bb-45a7-bb76-c1ece983c705" providerId="ADAL" clId="{40B9F878-3908-3048-8B88-93C10B8E7418}" dt="2021-12-08T21:52:01.158" v="174"/>
          <ac:spMkLst>
            <pc:docMk/>
            <pc:sldMk cId="435879405" sldId="290"/>
            <ac:spMk id="7" creationId="{B161ECFF-EA81-E44F-B310-F01757E9F906}"/>
          </ac:spMkLst>
        </pc:spChg>
        <pc:spChg chg="del">
          <ac:chgData name="Mashford, Anthony" userId="4e86ddee-d5bb-45a7-bb76-c1ece983c705" providerId="ADAL" clId="{40B9F878-3908-3048-8B88-93C10B8E7418}" dt="2021-12-08T21:52:00.764" v="173" actId="478"/>
          <ac:spMkLst>
            <pc:docMk/>
            <pc:sldMk cId="435879405" sldId="290"/>
            <ac:spMk id="24" creationId="{7FB65ED3-302C-6344-9A95-0801A3CD0173}"/>
          </ac:spMkLst>
        </pc:spChg>
      </pc:sldChg>
      <pc:sldChg chg="del">
        <pc:chgData name="Mashford, Anthony" userId="4e86ddee-d5bb-45a7-bb76-c1ece983c705" providerId="ADAL" clId="{40B9F878-3908-3048-8B88-93C10B8E7418}" dt="2021-12-08T21:54:07.646" v="248" actId="2696"/>
        <pc:sldMkLst>
          <pc:docMk/>
          <pc:sldMk cId="2354276939" sldId="291"/>
        </pc:sldMkLst>
      </pc:sldChg>
      <pc:sldChg chg="del">
        <pc:chgData name="Mashford, Anthony" userId="4e86ddee-d5bb-45a7-bb76-c1ece983c705" providerId="ADAL" clId="{40B9F878-3908-3048-8B88-93C10B8E7418}" dt="2021-12-08T21:54:10.120" v="249" actId="2696"/>
        <pc:sldMkLst>
          <pc:docMk/>
          <pc:sldMk cId="2942276577" sldId="292"/>
        </pc:sldMkLst>
      </pc:sldChg>
      <pc:sldChg chg="del">
        <pc:chgData name="Mashford, Anthony" userId="4e86ddee-d5bb-45a7-bb76-c1ece983c705" providerId="ADAL" clId="{40B9F878-3908-3048-8B88-93C10B8E7418}" dt="2021-12-08T21:54:14.412" v="250" actId="2696"/>
        <pc:sldMkLst>
          <pc:docMk/>
          <pc:sldMk cId="2223280158" sldId="293"/>
        </pc:sldMkLst>
      </pc:sldChg>
      <pc:sldChg chg="del">
        <pc:chgData name="Mashford, Anthony" userId="4e86ddee-d5bb-45a7-bb76-c1ece983c705" providerId="ADAL" clId="{40B9F878-3908-3048-8B88-93C10B8E7418}" dt="2021-12-08T21:54:16.460" v="251" actId="2696"/>
        <pc:sldMkLst>
          <pc:docMk/>
          <pc:sldMk cId="293125125" sldId="294"/>
        </pc:sldMkLst>
      </pc:sldChg>
      <pc:sldChg chg="del">
        <pc:chgData name="Mashford, Anthony" userId="4e86ddee-d5bb-45a7-bb76-c1ece983c705" providerId="ADAL" clId="{40B9F878-3908-3048-8B88-93C10B8E7418}" dt="2021-12-08T21:54:20.250" v="252" actId="2696"/>
        <pc:sldMkLst>
          <pc:docMk/>
          <pc:sldMk cId="3133476471" sldId="295"/>
        </pc:sldMkLst>
      </pc:sldChg>
      <pc:sldChg chg="del">
        <pc:chgData name="Mashford, Anthony" userId="4e86ddee-d5bb-45a7-bb76-c1ece983c705" providerId="ADAL" clId="{40B9F878-3908-3048-8B88-93C10B8E7418}" dt="2021-12-08T21:54:21.550" v="253" actId="2696"/>
        <pc:sldMkLst>
          <pc:docMk/>
          <pc:sldMk cId="3705811019" sldId="296"/>
        </pc:sldMkLst>
      </pc:sldChg>
      <pc:sldChg chg="del">
        <pc:chgData name="Mashford, Anthony" userId="4e86ddee-d5bb-45a7-bb76-c1ece983c705" providerId="ADAL" clId="{40B9F878-3908-3048-8B88-93C10B8E7418}" dt="2021-12-08T21:54:23.266" v="254" actId="2696"/>
        <pc:sldMkLst>
          <pc:docMk/>
          <pc:sldMk cId="2106883338" sldId="297"/>
        </pc:sldMkLst>
      </pc:sldChg>
      <pc:sldChg chg="addSp delSp modSp mod">
        <pc:chgData name="Mashford, Anthony" userId="4e86ddee-d5bb-45a7-bb76-c1ece983c705" providerId="ADAL" clId="{40B9F878-3908-3048-8B88-93C10B8E7418}" dt="2021-12-08T21:52:39.249" v="190"/>
        <pc:sldMkLst>
          <pc:docMk/>
          <pc:sldMk cId="1260558581" sldId="298"/>
        </pc:sldMkLst>
        <pc:spChg chg="del">
          <ac:chgData name="Mashford, Anthony" userId="4e86ddee-d5bb-45a7-bb76-c1ece983c705" providerId="ADAL" clId="{40B9F878-3908-3048-8B88-93C10B8E7418}" dt="2021-12-08T21:52:38.746" v="189" actId="478"/>
          <ac:spMkLst>
            <pc:docMk/>
            <pc:sldMk cId="1260558581" sldId="298"/>
            <ac:spMk id="4" creationId="{860BDBC0-3F6C-5C4E-86A5-A4DE0E1FCC12}"/>
          </ac:spMkLst>
        </pc:spChg>
        <pc:spChg chg="add mod">
          <ac:chgData name="Mashford, Anthony" userId="4e86ddee-d5bb-45a7-bb76-c1ece983c705" providerId="ADAL" clId="{40B9F878-3908-3048-8B88-93C10B8E7418}" dt="2021-12-08T21:52:39.249" v="190"/>
          <ac:spMkLst>
            <pc:docMk/>
            <pc:sldMk cId="1260558581" sldId="298"/>
            <ac:spMk id="8" creationId="{2A470EA5-92AE-8A4A-8877-1129499959FC}"/>
          </ac:spMkLst>
        </pc:spChg>
      </pc:sldChg>
      <pc:sldChg chg="addSp delSp modSp mod">
        <pc:chgData name="Mashford, Anthony" userId="4e86ddee-d5bb-45a7-bb76-c1ece983c705" providerId="ADAL" clId="{40B9F878-3908-3048-8B88-93C10B8E7418}" dt="2021-12-08T21:52:47.666" v="194"/>
        <pc:sldMkLst>
          <pc:docMk/>
          <pc:sldMk cId="3485255715" sldId="299"/>
        </pc:sldMkLst>
        <pc:spChg chg="del">
          <ac:chgData name="Mashford, Anthony" userId="4e86ddee-d5bb-45a7-bb76-c1ece983c705" providerId="ADAL" clId="{40B9F878-3908-3048-8B88-93C10B8E7418}" dt="2021-12-08T21:52:47.182" v="193" actId="478"/>
          <ac:spMkLst>
            <pc:docMk/>
            <pc:sldMk cId="3485255715" sldId="299"/>
            <ac:spMk id="4" creationId="{860BDBC0-3F6C-5C4E-86A5-A4DE0E1FCC12}"/>
          </ac:spMkLst>
        </pc:spChg>
        <pc:spChg chg="add mod">
          <ac:chgData name="Mashford, Anthony" userId="4e86ddee-d5bb-45a7-bb76-c1ece983c705" providerId="ADAL" clId="{40B9F878-3908-3048-8B88-93C10B8E7418}" dt="2021-12-08T21:52:47.666" v="194"/>
          <ac:spMkLst>
            <pc:docMk/>
            <pc:sldMk cId="3485255715" sldId="299"/>
            <ac:spMk id="9" creationId="{4E52B71E-D8CA-7743-8A6E-137E30028B33}"/>
          </ac:spMkLst>
        </pc:spChg>
      </pc:sldChg>
      <pc:sldChg chg="addSp delSp modSp mod">
        <pc:chgData name="Mashford, Anthony" userId="4e86ddee-d5bb-45a7-bb76-c1ece983c705" providerId="ADAL" clId="{40B9F878-3908-3048-8B88-93C10B8E7418}" dt="2021-12-08T21:52:43.886" v="192"/>
        <pc:sldMkLst>
          <pc:docMk/>
          <pc:sldMk cId="2954759600" sldId="300"/>
        </pc:sldMkLst>
        <pc:spChg chg="del">
          <ac:chgData name="Mashford, Anthony" userId="4e86ddee-d5bb-45a7-bb76-c1ece983c705" providerId="ADAL" clId="{40B9F878-3908-3048-8B88-93C10B8E7418}" dt="2021-12-08T21:52:43.269" v="191" actId="478"/>
          <ac:spMkLst>
            <pc:docMk/>
            <pc:sldMk cId="2954759600" sldId="300"/>
            <ac:spMk id="4" creationId="{860BDBC0-3F6C-5C4E-86A5-A4DE0E1FCC12}"/>
          </ac:spMkLst>
        </pc:spChg>
        <pc:spChg chg="add mod">
          <ac:chgData name="Mashford, Anthony" userId="4e86ddee-d5bb-45a7-bb76-c1ece983c705" providerId="ADAL" clId="{40B9F878-3908-3048-8B88-93C10B8E7418}" dt="2021-12-08T21:52:43.886" v="192"/>
          <ac:spMkLst>
            <pc:docMk/>
            <pc:sldMk cId="2954759600" sldId="300"/>
            <ac:spMk id="8" creationId="{1765D7B2-6DB7-0E40-8F0C-99E337757A57}"/>
          </ac:spMkLst>
        </pc:spChg>
      </pc:sldChg>
      <pc:sldChg chg="addSp delSp modSp mod">
        <pc:chgData name="Mashford, Anthony" userId="4e86ddee-d5bb-45a7-bb76-c1ece983c705" providerId="ADAL" clId="{40B9F878-3908-3048-8B88-93C10B8E7418}" dt="2021-12-09T13:31:34.742" v="2457"/>
        <pc:sldMkLst>
          <pc:docMk/>
          <pc:sldMk cId="2390150477" sldId="302"/>
        </pc:sldMkLst>
        <pc:spChg chg="add mod">
          <ac:chgData name="Mashford, Anthony" userId="4e86ddee-d5bb-45a7-bb76-c1ece983c705" providerId="ADAL" clId="{40B9F878-3908-3048-8B88-93C10B8E7418}" dt="2021-12-08T21:55:05.211" v="265"/>
          <ac:spMkLst>
            <pc:docMk/>
            <pc:sldMk cId="2390150477" sldId="302"/>
            <ac:spMk id="8" creationId="{1FB45F94-0BEA-4F41-BCE3-8A7EEC97062C}"/>
          </ac:spMkLst>
        </pc:spChg>
        <pc:spChg chg="add mod">
          <ac:chgData name="Mashford, Anthony" userId="4e86ddee-d5bb-45a7-bb76-c1ece983c705" providerId="ADAL" clId="{40B9F878-3908-3048-8B88-93C10B8E7418}" dt="2021-12-08T21:55:05.211" v="265"/>
          <ac:spMkLst>
            <pc:docMk/>
            <pc:sldMk cId="2390150477" sldId="302"/>
            <ac:spMk id="9" creationId="{A7907973-7511-1F4C-A49F-D4B9E4E8B623}"/>
          </ac:spMkLst>
        </pc:spChg>
        <pc:spChg chg="del">
          <ac:chgData name="Mashford, Anthony" userId="4e86ddee-d5bb-45a7-bb76-c1ece983c705" providerId="ADAL" clId="{40B9F878-3908-3048-8B88-93C10B8E7418}" dt="2021-12-08T21:55:04.843" v="264" actId="478"/>
          <ac:spMkLst>
            <pc:docMk/>
            <pc:sldMk cId="2390150477" sldId="302"/>
            <ac:spMk id="26" creationId="{B00EAF21-FEDF-EF4E-A8A9-A2E2B757E22E}"/>
          </ac:spMkLst>
        </pc:spChg>
        <pc:spChg chg="del">
          <ac:chgData name="Mashford, Anthony" userId="4e86ddee-d5bb-45a7-bb76-c1ece983c705" providerId="ADAL" clId="{40B9F878-3908-3048-8B88-93C10B8E7418}" dt="2021-12-08T21:55:04.843" v="264" actId="478"/>
          <ac:spMkLst>
            <pc:docMk/>
            <pc:sldMk cId="2390150477" sldId="302"/>
            <ac:spMk id="27" creationId="{97E7ACD0-5825-654A-8331-4F626EB56002}"/>
          </ac:spMkLst>
        </pc:spChg>
        <pc:spChg chg="mod">
          <ac:chgData name="Mashford, Anthony" userId="4e86ddee-d5bb-45a7-bb76-c1ece983c705" providerId="ADAL" clId="{40B9F878-3908-3048-8B88-93C10B8E7418}" dt="2021-12-09T13:31:34.742" v="2457"/>
          <ac:spMkLst>
            <pc:docMk/>
            <pc:sldMk cId="2390150477" sldId="302"/>
            <ac:spMk id="30" creationId="{5A9DAF3D-12AE-8745-B3A7-E4040C879FB6}"/>
          </ac:spMkLst>
        </pc:spChg>
      </pc:sldChg>
      <pc:sldChg chg="addSp delSp modSp mod">
        <pc:chgData name="Mashford, Anthony" userId="4e86ddee-d5bb-45a7-bb76-c1ece983c705" providerId="ADAL" clId="{40B9F878-3908-3048-8B88-93C10B8E7418}" dt="2021-12-08T21:55:10.160" v="267"/>
        <pc:sldMkLst>
          <pc:docMk/>
          <pc:sldMk cId="1703797987" sldId="303"/>
        </pc:sldMkLst>
        <pc:spChg chg="add mod">
          <ac:chgData name="Mashford, Anthony" userId="4e86ddee-d5bb-45a7-bb76-c1ece983c705" providerId="ADAL" clId="{40B9F878-3908-3048-8B88-93C10B8E7418}" dt="2021-12-08T21:55:10.160" v="267"/>
          <ac:spMkLst>
            <pc:docMk/>
            <pc:sldMk cId="1703797987" sldId="303"/>
            <ac:spMk id="13" creationId="{0473E2A9-93A4-3943-B392-EEA08D380091}"/>
          </ac:spMkLst>
        </pc:spChg>
        <pc:spChg chg="add mod">
          <ac:chgData name="Mashford, Anthony" userId="4e86ddee-d5bb-45a7-bb76-c1ece983c705" providerId="ADAL" clId="{40B9F878-3908-3048-8B88-93C10B8E7418}" dt="2021-12-08T21:55:10.160" v="267"/>
          <ac:spMkLst>
            <pc:docMk/>
            <pc:sldMk cId="1703797987" sldId="303"/>
            <ac:spMk id="18" creationId="{EC409D0A-86A0-9E43-9024-AE0DEE38FEDA}"/>
          </ac:spMkLst>
        </pc:spChg>
        <pc:spChg chg="del">
          <ac:chgData name="Mashford, Anthony" userId="4e86ddee-d5bb-45a7-bb76-c1ece983c705" providerId="ADAL" clId="{40B9F878-3908-3048-8B88-93C10B8E7418}" dt="2021-12-08T21:55:09.903" v="266" actId="478"/>
          <ac:spMkLst>
            <pc:docMk/>
            <pc:sldMk cId="1703797987" sldId="303"/>
            <ac:spMk id="26" creationId="{B00EAF21-FEDF-EF4E-A8A9-A2E2B757E22E}"/>
          </ac:spMkLst>
        </pc:spChg>
        <pc:spChg chg="del">
          <ac:chgData name="Mashford, Anthony" userId="4e86ddee-d5bb-45a7-bb76-c1ece983c705" providerId="ADAL" clId="{40B9F878-3908-3048-8B88-93C10B8E7418}" dt="2021-12-08T21:55:09.903" v="266" actId="478"/>
          <ac:spMkLst>
            <pc:docMk/>
            <pc:sldMk cId="1703797987" sldId="303"/>
            <ac:spMk id="27" creationId="{97E7ACD0-5825-654A-8331-4F626EB56002}"/>
          </ac:spMkLst>
        </pc:spChg>
      </pc:sldChg>
      <pc:sldChg chg="addSp delSp modSp mod">
        <pc:chgData name="Mashford, Anthony" userId="4e86ddee-d5bb-45a7-bb76-c1ece983c705" providerId="ADAL" clId="{40B9F878-3908-3048-8B88-93C10B8E7418}" dt="2021-12-08T21:51:01.670" v="155"/>
        <pc:sldMkLst>
          <pc:docMk/>
          <pc:sldMk cId="2423135489" sldId="304"/>
        </pc:sldMkLst>
        <pc:spChg chg="del">
          <ac:chgData name="Mashford, Anthony" userId="4e86ddee-d5bb-45a7-bb76-c1ece983c705" providerId="ADAL" clId="{40B9F878-3908-3048-8B88-93C10B8E7418}" dt="2021-12-08T21:51:01.071" v="154" actId="478"/>
          <ac:spMkLst>
            <pc:docMk/>
            <pc:sldMk cId="2423135489" sldId="304"/>
            <ac:spMk id="3" creationId="{62EC48F9-A954-448A-A4D9-1ADDB2363A51}"/>
          </ac:spMkLst>
        </pc:spChg>
        <pc:spChg chg="add mod">
          <ac:chgData name="Mashford, Anthony" userId="4e86ddee-d5bb-45a7-bb76-c1ece983c705" providerId="ADAL" clId="{40B9F878-3908-3048-8B88-93C10B8E7418}" dt="2021-12-08T21:51:01.670" v="155"/>
          <ac:spMkLst>
            <pc:docMk/>
            <pc:sldMk cId="2423135489" sldId="304"/>
            <ac:spMk id="15" creationId="{1F0F5E29-789A-A340-8F6A-0F06DE5915FE}"/>
          </ac:spMkLst>
        </pc:spChg>
      </pc:sldChg>
      <pc:sldChg chg="addSp delSp modSp mod">
        <pc:chgData name="Mashford, Anthony" userId="4e86ddee-d5bb-45a7-bb76-c1ece983c705" providerId="ADAL" clId="{40B9F878-3908-3048-8B88-93C10B8E7418}" dt="2021-12-08T21:51:07.517" v="157"/>
        <pc:sldMkLst>
          <pc:docMk/>
          <pc:sldMk cId="894203400" sldId="305"/>
        </pc:sldMkLst>
        <pc:spChg chg="del">
          <ac:chgData name="Mashford, Anthony" userId="4e86ddee-d5bb-45a7-bb76-c1ece983c705" providerId="ADAL" clId="{40B9F878-3908-3048-8B88-93C10B8E7418}" dt="2021-12-08T21:51:07.057" v="156" actId="478"/>
          <ac:spMkLst>
            <pc:docMk/>
            <pc:sldMk cId="894203400" sldId="305"/>
            <ac:spMk id="3" creationId="{62EC48F9-A954-448A-A4D9-1ADDB2363A51}"/>
          </ac:spMkLst>
        </pc:spChg>
        <pc:spChg chg="add mod">
          <ac:chgData name="Mashford, Anthony" userId="4e86ddee-d5bb-45a7-bb76-c1ece983c705" providerId="ADAL" clId="{40B9F878-3908-3048-8B88-93C10B8E7418}" dt="2021-12-08T21:51:07.517" v="157"/>
          <ac:spMkLst>
            <pc:docMk/>
            <pc:sldMk cId="894203400" sldId="305"/>
            <ac:spMk id="18" creationId="{8BC77CE0-823A-BB46-8796-CF83D1993B96}"/>
          </ac:spMkLst>
        </pc:spChg>
      </pc:sldChg>
      <pc:sldChg chg="addSp delSp modSp mod">
        <pc:chgData name="Mashford, Anthony" userId="4e86ddee-d5bb-45a7-bb76-c1ece983c705" providerId="ADAL" clId="{40B9F878-3908-3048-8B88-93C10B8E7418}" dt="2021-12-08T21:51:16.584" v="160"/>
        <pc:sldMkLst>
          <pc:docMk/>
          <pc:sldMk cId="1008404995" sldId="306"/>
        </pc:sldMkLst>
        <pc:spChg chg="del mod">
          <ac:chgData name="Mashford, Anthony" userId="4e86ddee-d5bb-45a7-bb76-c1ece983c705" providerId="ADAL" clId="{40B9F878-3908-3048-8B88-93C10B8E7418}" dt="2021-12-08T21:51:15.898" v="159" actId="478"/>
          <ac:spMkLst>
            <pc:docMk/>
            <pc:sldMk cId="1008404995" sldId="306"/>
            <ac:spMk id="3" creationId="{62EC48F9-A954-448A-A4D9-1ADDB2363A51}"/>
          </ac:spMkLst>
        </pc:spChg>
        <pc:spChg chg="add mod">
          <ac:chgData name="Mashford, Anthony" userId="4e86ddee-d5bb-45a7-bb76-c1ece983c705" providerId="ADAL" clId="{40B9F878-3908-3048-8B88-93C10B8E7418}" dt="2021-12-08T21:51:16.584" v="160"/>
          <ac:spMkLst>
            <pc:docMk/>
            <pc:sldMk cId="1008404995" sldId="306"/>
            <ac:spMk id="15" creationId="{5024ABB2-F864-CC4C-A8C6-59E763E2396D}"/>
          </ac:spMkLst>
        </pc:spChg>
      </pc:sldChg>
      <pc:sldChg chg="addSp delSp modSp mod">
        <pc:chgData name="Mashford, Anthony" userId="4e86ddee-d5bb-45a7-bb76-c1ece983c705" providerId="ADAL" clId="{40B9F878-3908-3048-8B88-93C10B8E7418}" dt="2021-12-08T21:51:25.047" v="164"/>
        <pc:sldMkLst>
          <pc:docMk/>
          <pc:sldMk cId="3293621918" sldId="307"/>
        </pc:sldMkLst>
        <pc:spChg chg="del">
          <ac:chgData name="Mashford, Anthony" userId="4e86ddee-d5bb-45a7-bb76-c1ece983c705" providerId="ADAL" clId="{40B9F878-3908-3048-8B88-93C10B8E7418}" dt="2021-12-08T21:51:24.787" v="163" actId="478"/>
          <ac:spMkLst>
            <pc:docMk/>
            <pc:sldMk cId="3293621918" sldId="307"/>
            <ac:spMk id="3" creationId="{62EC48F9-A954-448A-A4D9-1ADDB2363A51}"/>
          </ac:spMkLst>
        </pc:spChg>
        <pc:spChg chg="add del mod">
          <ac:chgData name="Mashford, Anthony" userId="4e86ddee-d5bb-45a7-bb76-c1ece983c705" providerId="ADAL" clId="{40B9F878-3908-3048-8B88-93C10B8E7418}" dt="2021-12-08T21:51:23.400" v="162"/>
          <ac:spMkLst>
            <pc:docMk/>
            <pc:sldMk cId="3293621918" sldId="307"/>
            <ac:spMk id="15" creationId="{94972282-1BB8-7443-9E53-783DBE2B1BF1}"/>
          </ac:spMkLst>
        </pc:spChg>
        <pc:spChg chg="add mod">
          <ac:chgData name="Mashford, Anthony" userId="4e86ddee-d5bb-45a7-bb76-c1ece983c705" providerId="ADAL" clId="{40B9F878-3908-3048-8B88-93C10B8E7418}" dt="2021-12-08T21:51:25.047" v="164"/>
          <ac:spMkLst>
            <pc:docMk/>
            <pc:sldMk cId="3293621918" sldId="307"/>
            <ac:spMk id="16" creationId="{2CB0372C-B7F8-0341-9443-254457562105}"/>
          </ac:spMkLst>
        </pc:spChg>
      </pc:sldChg>
      <pc:sldChg chg="addSp delSp modSp mod modShow">
        <pc:chgData name="Mashford, Anthony" userId="4e86ddee-d5bb-45a7-bb76-c1ece983c705" providerId="ADAL" clId="{40B9F878-3908-3048-8B88-93C10B8E7418}" dt="2021-12-09T17:57:58.774" v="2463" actId="729"/>
        <pc:sldMkLst>
          <pc:docMk/>
          <pc:sldMk cId="1253401284" sldId="308"/>
        </pc:sldMkLst>
        <pc:spChg chg="add mod">
          <ac:chgData name="Mashford, Anthony" userId="4e86ddee-d5bb-45a7-bb76-c1ece983c705" providerId="ADAL" clId="{40B9F878-3908-3048-8B88-93C10B8E7418}" dt="2021-12-08T21:52:52.458" v="196"/>
          <ac:spMkLst>
            <pc:docMk/>
            <pc:sldMk cId="1253401284" sldId="308"/>
            <ac:spMk id="12" creationId="{B6671382-3ED9-ED4F-B2E0-8604CC110D20}"/>
          </ac:spMkLst>
        </pc:spChg>
        <pc:spChg chg="del">
          <ac:chgData name="Mashford, Anthony" userId="4e86ddee-d5bb-45a7-bb76-c1ece983c705" providerId="ADAL" clId="{40B9F878-3908-3048-8B88-93C10B8E7418}" dt="2021-12-08T21:52:51.728" v="195" actId="478"/>
          <ac:spMkLst>
            <pc:docMk/>
            <pc:sldMk cId="1253401284" sldId="308"/>
            <ac:spMk id="18" creationId="{F09938A4-82C7-884C-B37E-4D4616FFBF5F}"/>
          </ac:spMkLst>
        </pc:spChg>
        <pc:picChg chg="add mod">
          <ac:chgData name="Mashford, Anthony" userId="4e86ddee-d5bb-45a7-bb76-c1ece983c705" providerId="ADAL" clId="{40B9F878-3908-3048-8B88-93C10B8E7418}" dt="2021-12-08T21:55:47.516" v="269" actId="1076"/>
          <ac:picMkLst>
            <pc:docMk/>
            <pc:sldMk cId="1253401284" sldId="308"/>
            <ac:picMk id="16" creationId="{C3FD2458-1DD0-6A44-BF34-0DC738911AB6}"/>
          </ac:picMkLst>
        </pc:picChg>
        <pc:picChg chg="del">
          <ac:chgData name="Mashford, Anthony" userId="4e86ddee-d5bb-45a7-bb76-c1ece983c705" providerId="ADAL" clId="{40B9F878-3908-3048-8B88-93C10B8E7418}" dt="2021-12-08T21:52:55.101" v="197" actId="478"/>
          <ac:picMkLst>
            <pc:docMk/>
            <pc:sldMk cId="1253401284" sldId="308"/>
            <ac:picMk id="21" creationId="{28E7572B-A0BF-414C-AD48-324D39088ABF}"/>
          </ac:picMkLst>
        </pc:picChg>
      </pc:sldChg>
      <pc:sldChg chg="addSp delSp modSp mod">
        <pc:chgData name="Mashford, Anthony" userId="4e86ddee-d5bb-45a7-bb76-c1ece983c705" providerId="ADAL" clId="{40B9F878-3908-3048-8B88-93C10B8E7418}" dt="2021-12-08T21:52:10.202" v="178"/>
        <pc:sldMkLst>
          <pc:docMk/>
          <pc:sldMk cId="1139778104" sldId="309"/>
        </pc:sldMkLst>
        <pc:spChg chg="add mod">
          <ac:chgData name="Mashford, Anthony" userId="4e86ddee-d5bb-45a7-bb76-c1ece983c705" providerId="ADAL" clId="{40B9F878-3908-3048-8B88-93C10B8E7418}" dt="2021-12-08T21:52:10.202" v="178"/>
          <ac:spMkLst>
            <pc:docMk/>
            <pc:sldMk cId="1139778104" sldId="309"/>
            <ac:spMk id="47" creationId="{61CB67FE-2E8F-DD4D-8E7E-5FFC291FF7CF}"/>
          </ac:spMkLst>
        </pc:spChg>
        <pc:spChg chg="del">
          <ac:chgData name="Mashford, Anthony" userId="4e86ddee-d5bb-45a7-bb76-c1ece983c705" providerId="ADAL" clId="{40B9F878-3908-3048-8B88-93C10B8E7418}" dt="2021-12-08T21:52:09.945" v="177" actId="478"/>
          <ac:spMkLst>
            <pc:docMk/>
            <pc:sldMk cId="1139778104" sldId="309"/>
            <ac:spMk id="75" creationId="{FA4521B7-4497-504B-97BE-DF27C9C5B8D2}"/>
          </ac:spMkLst>
        </pc:spChg>
      </pc:sldChg>
      <pc:sldChg chg="addSp delSp modSp new del mod modClrScheme chgLayout">
        <pc:chgData name="Mashford, Anthony" userId="4e86ddee-d5bb-45a7-bb76-c1ece983c705" providerId="ADAL" clId="{40B9F878-3908-3048-8B88-93C10B8E7418}" dt="2021-12-09T10:20:46.207" v="1439" actId="2696"/>
        <pc:sldMkLst>
          <pc:docMk/>
          <pc:sldMk cId="1540335175" sldId="310"/>
        </pc:sldMkLst>
        <pc:spChg chg="del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2" creationId="{7F1E82F5-2E80-2649-BF45-8DB11939F60E}"/>
          </ac:spMkLst>
        </pc:spChg>
        <pc:spChg chg="del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3" creationId="{F226A8FD-295D-F94B-83EB-C948BBF523BE}"/>
          </ac:spMkLst>
        </pc:spChg>
        <pc:spChg chg="del mod ord">
          <ac:chgData name="Mashford, Anthony" userId="4e86ddee-d5bb-45a7-bb76-c1ece983c705" providerId="ADAL" clId="{40B9F878-3908-3048-8B88-93C10B8E7418}" dt="2021-12-09T09:37:52.588" v="431" actId="478"/>
          <ac:spMkLst>
            <pc:docMk/>
            <pc:sldMk cId="1540335175" sldId="310"/>
            <ac:spMk id="4" creationId="{0F7AEE44-5878-5548-A6A4-0014DE9AE251}"/>
          </ac:spMkLst>
        </pc:spChg>
        <pc:spChg chg="del mod ord">
          <ac:chgData name="Mashford, Anthony" userId="4e86ddee-d5bb-45a7-bb76-c1ece983c705" providerId="ADAL" clId="{40B9F878-3908-3048-8B88-93C10B8E7418}" dt="2021-12-09T09:38:04.390" v="433" actId="478"/>
          <ac:spMkLst>
            <pc:docMk/>
            <pc:sldMk cId="1540335175" sldId="310"/>
            <ac:spMk id="5" creationId="{F7C8C515-E145-F242-895F-CAAFF70C8933}"/>
          </ac:spMkLst>
        </pc:spChg>
        <pc:spChg chg="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6" creationId="{75E80285-3325-A64D-AD37-AF6EA3310FF4}"/>
          </ac:spMkLst>
        </pc:spChg>
        <pc:spChg chg="del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7" creationId="{39084E63-5C3E-B742-A458-67B0A26D7D14}"/>
          </ac:spMkLst>
        </pc:spChg>
        <pc:spChg chg="del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8" creationId="{57A72CC7-8449-4F46-B0D3-36BDB60B8DF3}"/>
          </ac:spMkLst>
        </pc:spChg>
        <pc:spChg chg="add mod ord">
          <ac:chgData name="Mashford, Anthony" userId="4e86ddee-d5bb-45a7-bb76-c1ece983c705" providerId="ADAL" clId="{40B9F878-3908-3048-8B88-93C10B8E7418}" dt="2021-12-09T09:37:19.665" v="427" actId="20577"/>
          <ac:spMkLst>
            <pc:docMk/>
            <pc:sldMk cId="1540335175" sldId="310"/>
            <ac:spMk id="9" creationId="{FA8EBDEC-C411-7348-9F52-67285FF19596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10" creationId="{EA641FCE-F9E4-D34C-9A36-1F93AAD09979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11" creationId="{CFF70460-2591-BA4A-9775-8A8BF150B625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12" creationId="{510C24E6-55E6-0345-A471-B3EBD15C60BA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13" creationId="{0165167B-4831-2D4A-931D-C377285EBDDF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14" creationId="{CFE68EA1-CF6A-1C4A-8777-C36242C621C5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15" creationId="{33BA8913-9DA7-3849-9408-EEECE7DC148D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16" creationId="{D7395B90-BCAD-144F-8F0C-AE5CC82A08F2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17" creationId="{2EED2E1B-062A-DB42-9A41-17EFE8E180B0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18" creationId="{11BD550B-6B26-1040-B7EA-1EEC34A09630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19" creationId="{7A77DBA9-EA71-BA49-B2B7-154ECCF0FD40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20" creationId="{52B427A5-0E70-F94B-B036-9F2B54A7DA4D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21" creationId="{AC4E0446-58B5-674C-99A7-1465D0A37544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22" creationId="{0E87BC20-BCD4-4246-8C79-A0BD8B1A7294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23" creationId="{7C23B166-80E9-744A-878D-F4EC1EA1D30A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24" creationId="{CBBD5D9C-CFB3-6C40-ABBB-7885ED7F0564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25" creationId="{29FF9E4B-0590-6849-9A4A-D0322A1EF83B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26" creationId="{C233F9D4-234C-2645-85E5-2AF0A031096B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27" creationId="{209BC601-EE7B-6A45-A006-70298F027865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28" creationId="{C8295503-9948-3A47-B434-8317D0E6FAFB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29" creationId="{2EA7DB23-5E9D-EC49-9CD2-88C885417AE1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30" creationId="{39A34AD7-56A6-604A-BE80-AAC70F233C90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31" creationId="{475E55AA-8DA0-914B-902B-892266283343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32" creationId="{2D403D33-BDCE-DA46-9B17-EF5D8D871392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33" creationId="{5A67BEE3-92EB-7C48-BDCF-D9976DB17BF3}"/>
          </ac:spMkLst>
        </pc:spChg>
        <pc:spChg chg="add mod ord">
          <ac:chgData name="Mashford, Anthony" userId="4e86ddee-d5bb-45a7-bb76-c1ece983c705" providerId="ADAL" clId="{40B9F878-3908-3048-8B88-93C10B8E7418}" dt="2021-12-09T09:41:33.957" v="450" actId="20577"/>
          <ac:spMkLst>
            <pc:docMk/>
            <pc:sldMk cId="1540335175" sldId="310"/>
            <ac:spMk id="34" creationId="{6BE438FD-E280-1542-8859-17BCE0038C21}"/>
          </ac:spMkLst>
        </pc:spChg>
        <pc:spChg chg="add mod ord">
          <ac:chgData name="Mashford, Anthony" userId="4e86ddee-d5bb-45a7-bb76-c1ece983c705" providerId="ADAL" clId="{40B9F878-3908-3048-8B88-93C10B8E7418}" dt="2021-12-09T09:41:36.972" v="452" actId="20577"/>
          <ac:spMkLst>
            <pc:docMk/>
            <pc:sldMk cId="1540335175" sldId="310"/>
            <ac:spMk id="35" creationId="{E7088721-8F70-5C47-BCE8-7178966D7719}"/>
          </ac:spMkLst>
        </pc:spChg>
        <pc:spChg chg="add mod ord">
          <ac:chgData name="Mashford, Anthony" userId="4e86ddee-d5bb-45a7-bb76-c1ece983c705" providerId="ADAL" clId="{40B9F878-3908-3048-8B88-93C10B8E7418}" dt="2021-12-09T09:41:58.115" v="492" actId="20577"/>
          <ac:spMkLst>
            <pc:docMk/>
            <pc:sldMk cId="1540335175" sldId="310"/>
            <ac:spMk id="36" creationId="{74345159-7DA9-4A49-9332-BFF68E4D1569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37" creationId="{2AAA43EC-AA57-1D4E-B055-334E28C81CF8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38" creationId="{D1639096-E933-214F-9FE5-B68284D29001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39" creationId="{F1583F0F-0494-8F40-B09B-74ED4D82BDD0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40" creationId="{20FE0CC0-5EB3-DB4E-956E-8B3E70E3C3EF}"/>
          </ac:spMkLst>
        </pc:spChg>
        <pc:spChg chg="add mod ord">
          <ac:chgData name="Mashford, Anthony" userId="4e86ddee-d5bb-45a7-bb76-c1ece983c705" providerId="ADAL" clId="{40B9F878-3908-3048-8B88-93C10B8E7418}" dt="2021-12-09T09:37:03.747" v="411" actId="700"/>
          <ac:spMkLst>
            <pc:docMk/>
            <pc:sldMk cId="1540335175" sldId="310"/>
            <ac:spMk id="41" creationId="{6C51B510-2DCD-DE45-90C3-773ADAD414DC}"/>
          </ac:spMkLst>
        </pc:spChg>
        <pc:spChg chg="add mod">
          <ac:chgData name="Mashford, Anthony" userId="4e86ddee-d5bb-45a7-bb76-c1ece983c705" providerId="ADAL" clId="{40B9F878-3908-3048-8B88-93C10B8E7418}" dt="2021-12-09T09:37:53.326" v="432"/>
          <ac:spMkLst>
            <pc:docMk/>
            <pc:sldMk cId="1540335175" sldId="310"/>
            <ac:spMk id="42" creationId="{AB69DF0F-900A-2D44-96DB-E672DE28E730}"/>
          </ac:spMkLst>
        </pc:spChg>
        <pc:spChg chg="add mod">
          <ac:chgData name="Mashford, Anthony" userId="4e86ddee-d5bb-45a7-bb76-c1ece983c705" providerId="ADAL" clId="{40B9F878-3908-3048-8B88-93C10B8E7418}" dt="2021-12-09T09:38:05.029" v="434"/>
          <ac:spMkLst>
            <pc:docMk/>
            <pc:sldMk cId="1540335175" sldId="310"/>
            <ac:spMk id="43" creationId="{28E1A8C5-C345-674F-96A4-9E723173FDCA}"/>
          </ac:spMkLst>
        </pc:spChg>
      </pc:sldChg>
      <pc:sldChg chg="addSp delSp modSp add mod chgLayout">
        <pc:chgData name="Mashford, Anthony" userId="4e86ddee-d5bb-45a7-bb76-c1ece983c705" providerId="ADAL" clId="{40B9F878-3908-3048-8B88-93C10B8E7418}" dt="2021-12-09T13:29:34.639" v="2453" actId="20577"/>
        <pc:sldMkLst>
          <pc:docMk/>
          <pc:sldMk cId="1960676795" sldId="311"/>
        </pc:sldMkLst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2" creationId="{9725B53C-A26A-364B-9667-5C4F315A7DBF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3" creationId="{8B94DB79-4998-BC4E-8B07-CBBEBDDE0D6C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4" creationId="{0A589C5C-2746-4549-A9E1-09D47E7D9A79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5" creationId="{502932CB-D7FF-4146-B04B-EDF27DAD1CEF}"/>
          </ac:spMkLst>
        </pc:spChg>
        <pc:spChg chg="mod ord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6" creationId="{75E80285-3325-A64D-AD37-AF6EA3310FF4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7" creationId="{E1C687BB-5200-E44F-86BA-DB297BEDB8E8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8" creationId="{2FB9DF97-02C5-2747-8035-AAA601643BA4}"/>
          </ac:spMkLst>
        </pc:spChg>
        <pc:spChg chg="del mod ord">
          <ac:chgData name="Mashford, Anthony" userId="4e86ddee-d5bb-45a7-bb76-c1ece983c705" providerId="ADAL" clId="{40B9F878-3908-3048-8B88-93C10B8E7418}" dt="2021-12-09T09:59:01.153" v="617" actId="478"/>
          <ac:spMkLst>
            <pc:docMk/>
            <pc:sldMk cId="1960676795" sldId="311"/>
            <ac:spMk id="9" creationId="{FA8EBDEC-C411-7348-9F52-67285FF19596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10" creationId="{EA641FCE-F9E4-D34C-9A36-1F93AAD09979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11" creationId="{CFF70460-2591-BA4A-9775-8A8BF150B625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12" creationId="{510C24E6-55E6-0345-A471-B3EBD15C60BA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13" creationId="{0165167B-4831-2D4A-931D-C377285EBDDF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14" creationId="{CFE68EA1-CF6A-1C4A-8777-C36242C621C5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15" creationId="{33BA8913-9DA7-3849-9408-EEECE7DC148D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16" creationId="{D7395B90-BCAD-144F-8F0C-AE5CC82A08F2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17" creationId="{2EED2E1B-062A-DB42-9A41-17EFE8E180B0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18" creationId="{11BD550B-6B26-1040-B7EA-1EEC34A09630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19" creationId="{7A77DBA9-EA71-BA49-B2B7-154ECCF0FD40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20" creationId="{52B427A5-0E70-F94B-B036-9F2B54A7DA4D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21" creationId="{AC4E0446-58B5-674C-99A7-1465D0A37544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22" creationId="{0E87BC20-BCD4-4246-8C79-A0BD8B1A7294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23" creationId="{7C23B166-80E9-744A-878D-F4EC1EA1D30A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24" creationId="{CBBD5D9C-CFB3-6C40-ABBB-7885ED7F0564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25" creationId="{29FF9E4B-0590-6849-9A4A-D0322A1EF83B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26" creationId="{C233F9D4-234C-2645-85E5-2AF0A031096B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27" creationId="{209BC601-EE7B-6A45-A006-70298F027865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28" creationId="{C8295503-9948-3A47-B434-8317D0E6FAFB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29" creationId="{2EA7DB23-5E9D-EC49-9CD2-88C885417AE1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30" creationId="{39A34AD7-56A6-604A-BE80-AAC70F233C90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31" creationId="{475E55AA-8DA0-914B-902B-892266283343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32" creationId="{2D403D33-BDCE-DA46-9B17-EF5D8D871392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33" creationId="{5A67BEE3-92EB-7C48-BDCF-D9976DB17BF3}"/>
          </ac:spMkLst>
        </pc:spChg>
        <pc:spChg chg="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34" creationId="{6BE438FD-E280-1542-8859-17BCE0038C21}"/>
          </ac:spMkLst>
        </pc:spChg>
        <pc:spChg chg="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35" creationId="{E7088721-8F70-5C47-BCE8-7178966D7719}"/>
          </ac:spMkLst>
        </pc:spChg>
        <pc:spChg chg="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36" creationId="{74345159-7DA9-4A49-9332-BFF68E4D1569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37" creationId="{2AAA43EC-AA57-1D4E-B055-334E28C81CF8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38" creationId="{D1639096-E933-214F-9FE5-B68284D29001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39" creationId="{F1583F0F-0494-8F40-B09B-74ED4D82BDD0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40" creationId="{20FE0CC0-5EB3-DB4E-956E-8B3E70E3C3EF}"/>
          </ac:spMkLst>
        </pc:spChg>
        <pc:spChg chg="del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41" creationId="{6C51B510-2DCD-DE45-90C3-773ADAD414DC}"/>
          </ac:spMkLst>
        </pc:spChg>
        <pc:spChg chg="mod ord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42" creationId="{AB69DF0F-900A-2D44-96DB-E672DE28E730}"/>
          </ac:spMkLst>
        </pc:spChg>
        <pc:spChg chg="mod ord">
          <ac:chgData name="Mashford, Anthony" userId="4e86ddee-d5bb-45a7-bb76-c1ece983c705" providerId="ADAL" clId="{40B9F878-3908-3048-8B88-93C10B8E7418}" dt="2021-12-09T09:42:44.761" v="494" actId="700"/>
          <ac:spMkLst>
            <pc:docMk/>
            <pc:sldMk cId="1960676795" sldId="311"/>
            <ac:spMk id="43" creationId="{28E1A8C5-C345-674F-96A4-9E723173FDCA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44" creationId="{3F177752-1A8B-794F-B576-A9F9C7E34DFD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45" creationId="{D90DE640-AD2F-7844-81E3-179A6BEEE998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46" creationId="{032D6A5D-E6FB-3343-B5D4-9A09FC17CB3A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47" creationId="{21DADA3D-654D-5E43-A271-BA54671063D6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48" creationId="{BCCB82F1-42AF-1044-9BFA-47C1506C65C4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49" creationId="{BC122FBE-DECF-BE4D-AC07-E62E34411000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50" creationId="{C235D046-8B37-B34A-85CF-FB1766C77D92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51" creationId="{7A10A882-EEF2-354F-89D8-EB3DF23A3203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52" creationId="{C34BB6A5-9092-4E43-9E41-F29C05AF4F5B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53" creationId="{41E9BD91-6895-D746-9656-C523995B4540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54" creationId="{D36CDD67-F9AA-F544-870D-D3426D87A52E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55" creationId="{8567A4C5-0455-7147-80EF-10DB17EAF039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56" creationId="{355BA003-F1C6-6746-A622-FA674AAC6861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57" creationId="{CF9DDBB7-FD8F-9944-A9EE-1C83B58A49AE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58" creationId="{798C9553-8E3B-9141-9F1C-9E2BE1882104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59" creationId="{B1FD4779-4AD5-E540-859A-8EA36CE9746A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60" creationId="{304B0ABA-2668-0645-9A6F-22D272683069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61" creationId="{D0DA16DA-6758-DD4D-A03E-6F9C6818CBB8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62" creationId="{BB113191-13FA-2A4C-851C-4130EAA035F7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63" creationId="{D0C798BA-58B6-E24D-862B-A5E2011AF628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64" creationId="{E1003E65-E70B-4346-9A65-8D3BD9B14548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65" creationId="{37CADAE8-1B45-024E-9CEB-7913FC404706}"/>
          </ac:spMkLst>
        </pc:spChg>
        <pc:spChg chg="add del mod ord">
          <ac:chgData name="Mashford, Anthony" userId="4e86ddee-d5bb-45a7-bb76-c1ece983c705" providerId="ADAL" clId="{40B9F878-3908-3048-8B88-93C10B8E7418}" dt="2021-12-09T09:42:53.002" v="495" actId="478"/>
          <ac:spMkLst>
            <pc:docMk/>
            <pc:sldMk cId="1960676795" sldId="311"/>
            <ac:spMk id="66" creationId="{D2A3CAE7-50E9-DE4C-BE5A-B76C67ACFEF0}"/>
          </ac:spMkLst>
        </pc:spChg>
        <pc:spChg chg="add del mod">
          <ac:chgData name="Mashford, Anthony" userId="4e86ddee-d5bb-45a7-bb76-c1ece983c705" providerId="ADAL" clId="{40B9F878-3908-3048-8B88-93C10B8E7418}" dt="2021-12-09T09:42:57.503" v="496" actId="478"/>
          <ac:spMkLst>
            <pc:docMk/>
            <pc:sldMk cId="1960676795" sldId="311"/>
            <ac:spMk id="68" creationId="{B636D297-B4FE-F047-A90A-685F723C0732}"/>
          </ac:spMkLst>
        </pc:spChg>
        <pc:spChg chg="add del mod">
          <ac:chgData name="Mashford, Anthony" userId="4e86ddee-d5bb-45a7-bb76-c1ece983c705" providerId="ADAL" clId="{40B9F878-3908-3048-8B88-93C10B8E7418}" dt="2021-12-09T09:42:57.503" v="496" actId="478"/>
          <ac:spMkLst>
            <pc:docMk/>
            <pc:sldMk cId="1960676795" sldId="311"/>
            <ac:spMk id="70" creationId="{BF1448AA-2E5D-7343-B985-A50C6A10204C}"/>
          </ac:spMkLst>
        </pc:spChg>
        <pc:spChg chg="add del mod">
          <ac:chgData name="Mashford, Anthony" userId="4e86ddee-d5bb-45a7-bb76-c1ece983c705" providerId="ADAL" clId="{40B9F878-3908-3048-8B88-93C10B8E7418}" dt="2021-12-09T09:42:57.503" v="496" actId="478"/>
          <ac:spMkLst>
            <pc:docMk/>
            <pc:sldMk cId="1960676795" sldId="311"/>
            <ac:spMk id="72" creationId="{F81EC48C-1E00-664D-B2CB-5D7C4DF2EAAE}"/>
          </ac:spMkLst>
        </pc:spChg>
        <pc:spChg chg="add del mod">
          <ac:chgData name="Mashford, Anthony" userId="4e86ddee-d5bb-45a7-bb76-c1ece983c705" providerId="ADAL" clId="{40B9F878-3908-3048-8B88-93C10B8E7418}" dt="2021-12-09T09:59:07.655" v="619" actId="478"/>
          <ac:spMkLst>
            <pc:docMk/>
            <pc:sldMk cId="1960676795" sldId="311"/>
            <ac:spMk id="75" creationId="{CD97A534-844E-FF48-9717-2ED469D8DAA5}"/>
          </ac:spMkLst>
        </pc:spChg>
        <pc:spChg chg="add mod">
          <ac:chgData name="Mashford, Anthony" userId="4e86ddee-d5bb-45a7-bb76-c1ece983c705" providerId="ADAL" clId="{40B9F878-3908-3048-8B88-93C10B8E7418}" dt="2021-12-09T13:29:34.639" v="2453" actId="20577"/>
          <ac:spMkLst>
            <pc:docMk/>
            <pc:sldMk cId="1960676795" sldId="311"/>
            <ac:spMk id="76" creationId="{DFBCBC0A-DB1C-1443-9CC7-3A24A34535B9}"/>
          </ac:spMkLst>
        </pc:spChg>
        <pc:spChg chg="add del mod">
          <ac:chgData name="Mashford, Anthony" userId="4e86ddee-d5bb-45a7-bb76-c1ece983c705" providerId="ADAL" clId="{40B9F878-3908-3048-8B88-93C10B8E7418}" dt="2021-12-09T10:17:31.564" v="1355"/>
          <ac:spMkLst>
            <pc:docMk/>
            <pc:sldMk cId="1960676795" sldId="311"/>
            <ac:spMk id="77" creationId="{F8DFDB1D-1458-0C47-8FF3-F8788D0524D0}"/>
          </ac:spMkLst>
        </pc:spChg>
        <pc:graphicFrameChg chg="add mod modGraphic">
          <ac:chgData name="Mashford, Anthony" userId="4e86ddee-d5bb-45a7-bb76-c1ece983c705" providerId="ADAL" clId="{40B9F878-3908-3048-8B88-93C10B8E7418}" dt="2021-12-09T10:19:05.599" v="1438" actId="20577"/>
          <ac:graphicFrameMkLst>
            <pc:docMk/>
            <pc:sldMk cId="1960676795" sldId="311"/>
            <ac:graphicFrameMk id="73" creationId="{E5337233-F1A0-E44E-8197-CBF0AB66076C}"/>
          </ac:graphicFrameMkLst>
        </pc:graphicFrameChg>
      </pc:sldChg>
      <pc:sldChg chg="add del">
        <pc:chgData name="Mashford, Anthony" userId="4e86ddee-d5bb-45a7-bb76-c1ece983c705" providerId="ADAL" clId="{40B9F878-3908-3048-8B88-93C10B8E7418}" dt="2021-12-09T09:58:46.814" v="616"/>
        <pc:sldMkLst>
          <pc:docMk/>
          <pc:sldMk cId="1120274985" sldId="312"/>
        </pc:sldMkLst>
      </pc:sldChg>
      <pc:sldChg chg="addSp delSp modSp new mod">
        <pc:chgData name="Mashford, Anthony" userId="4e86ddee-d5bb-45a7-bb76-c1ece983c705" providerId="ADAL" clId="{40B9F878-3908-3048-8B88-93C10B8E7418}" dt="2021-12-09T12:45:47.009" v="2288" actId="20577"/>
        <pc:sldMkLst>
          <pc:docMk/>
          <pc:sldMk cId="2925276995" sldId="312"/>
        </pc:sldMkLst>
        <pc:spChg chg="del mod">
          <ac:chgData name="Mashford, Anthony" userId="4e86ddee-d5bb-45a7-bb76-c1ece983c705" providerId="ADAL" clId="{40B9F878-3908-3048-8B88-93C10B8E7418}" dt="2021-12-09T11:41:02.120" v="1448" actId="478"/>
          <ac:spMkLst>
            <pc:docMk/>
            <pc:sldMk cId="2925276995" sldId="312"/>
            <ac:spMk id="2" creationId="{E1CF486D-03CC-6D4E-8ECF-BD3A3F5D670E}"/>
          </ac:spMkLst>
        </pc:spChg>
        <pc:spChg chg="del">
          <ac:chgData name="Mashford, Anthony" userId="4e86ddee-d5bb-45a7-bb76-c1ece983c705" providerId="ADAL" clId="{40B9F878-3908-3048-8B88-93C10B8E7418}" dt="2021-12-09T11:40:59.883" v="1446" actId="478"/>
          <ac:spMkLst>
            <pc:docMk/>
            <pc:sldMk cId="2925276995" sldId="312"/>
            <ac:spMk id="3" creationId="{87E47BD5-0B0E-3840-A2AC-78F7D624486B}"/>
          </ac:spMkLst>
        </pc:spChg>
        <pc:spChg chg="del">
          <ac:chgData name="Mashford, Anthony" userId="4e86ddee-d5bb-45a7-bb76-c1ece983c705" providerId="ADAL" clId="{40B9F878-3908-3048-8B88-93C10B8E7418}" dt="2021-12-09T11:42:20.550" v="1457" actId="478"/>
          <ac:spMkLst>
            <pc:docMk/>
            <pc:sldMk cId="2925276995" sldId="312"/>
            <ac:spMk id="4" creationId="{CB4E7C90-DC3F-A744-95C7-B04D74D03E71}"/>
          </ac:spMkLst>
        </pc:spChg>
        <pc:spChg chg="del">
          <ac:chgData name="Mashford, Anthony" userId="4e86ddee-d5bb-45a7-bb76-c1ece983c705" providerId="ADAL" clId="{40B9F878-3908-3048-8B88-93C10B8E7418}" dt="2021-12-09T11:42:22.880" v="1458" actId="478"/>
          <ac:spMkLst>
            <pc:docMk/>
            <pc:sldMk cId="2925276995" sldId="312"/>
            <ac:spMk id="5" creationId="{DB081FE9-2403-694D-A01C-A757469C5B8E}"/>
          </ac:spMkLst>
        </pc:spChg>
        <pc:spChg chg="mod">
          <ac:chgData name="Mashford, Anthony" userId="4e86ddee-d5bb-45a7-bb76-c1ece983c705" providerId="ADAL" clId="{40B9F878-3908-3048-8B88-93C10B8E7418}" dt="2021-12-09T11:45:12.997" v="1500" actId="14100"/>
          <ac:spMkLst>
            <pc:docMk/>
            <pc:sldMk cId="2925276995" sldId="312"/>
            <ac:spMk id="7" creationId="{882F7977-54F8-F54D-BBF2-DEB4F7050840}"/>
          </ac:spMkLst>
        </pc:spChg>
        <pc:spChg chg="del">
          <ac:chgData name="Mashford, Anthony" userId="4e86ddee-d5bb-45a7-bb76-c1ece983c705" providerId="ADAL" clId="{40B9F878-3908-3048-8B88-93C10B8E7418}" dt="2021-12-09T11:41:05.822" v="1449" actId="478"/>
          <ac:spMkLst>
            <pc:docMk/>
            <pc:sldMk cId="2925276995" sldId="312"/>
            <ac:spMk id="8" creationId="{7916AA5A-35B2-3043-B0EE-21F5DC6613D8}"/>
          </ac:spMkLst>
        </pc:spChg>
        <pc:spChg chg="mod">
          <ac:chgData name="Mashford, Anthony" userId="4e86ddee-d5bb-45a7-bb76-c1ece983c705" providerId="ADAL" clId="{40B9F878-3908-3048-8B88-93C10B8E7418}" dt="2021-12-09T12:23:24.135" v="1815" actId="122"/>
          <ac:spMkLst>
            <pc:docMk/>
            <pc:sldMk cId="2925276995" sldId="312"/>
            <ac:spMk id="10" creationId="{508AED77-BA78-6B42-ACD0-C3E64590DBD9}"/>
          </ac:spMkLst>
        </pc:spChg>
        <pc:spChg chg="mod">
          <ac:chgData name="Mashford, Anthony" userId="4e86ddee-d5bb-45a7-bb76-c1ece983c705" providerId="ADAL" clId="{40B9F878-3908-3048-8B88-93C10B8E7418}" dt="2021-12-09T11:41:41.602" v="1450"/>
          <ac:spMkLst>
            <pc:docMk/>
            <pc:sldMk cId="2925276995" sldId="312"/>
            <ac:spMk id="11" creationId="{40B0EF9E-BF9C-4D46-9C72-C9EA570D0337}"/>
          </ac:spMkLst>
        </pc:spChg>
        <pc:spChg chg="mod">
          <ac:chgData name="Mashford, Anthony" userId="4e86ddee-d5bb-45a7-bb76-c1ece983c705" providerId="ADAL" clId="{40B9F878-3908-3048-8B88-93C10B8E7418}" dt="2021-12-09T11:41:41.602" v="1450"/>
          <ac:spMkLst>
            <pc:docMk/>
            <pc:sldMk cId="2925276995" sldId="312"/>
            <ac:spMk id="12" creationId="{25C5A993-16CC-DB41-9A2E-E87B2EE2342D}"/>
          </ac:spMkLst>
        </pc:spChg>
        <pc:spChg chg="mod">
          <ac:chgData name="Mashford, Anthony" userId="4e86ddee-d5bb-45a7-bb76-c1ece983c705" providerId="ADAL" clId="{40B9F878-3908-3048-8B88-93C10B8E7418}" dt="2021-12-09T11:41:41.602" v="1450"/>
          <ac:spMkLst>
            <pc:docMk/>
            <pc:sldMk cId="2925276995" sldId="312"/>
            <ac:spMk id="13" creationId="{11323B87-AEDC-934C-80B1-920B90511542}"/>
          </ac:spMkLst>
        </pc:spChg>
        <pc:spChg chg="mod">
          <ac:chgData name="Mashford, Anthony" userId="4e86ddee-d5bb-45a7-bb76-c1ece983c705" providerId="ADAL" clId="{40B9F878-3908-3048-8B88-93C10B8E7418}" dt="2021-12-09T11:41:41.602" v="1450"/>
          <ac:spMkLst>
            <pc:docMk/>
            <pc:sldMk cId="2925276995" sldId="312"/>
            <ac:spMk id="14" creationId="{6AC7C797-6FE9-1147-9D0E-59E99032196B}"/>
          </ac:spMkLst>
        </pc:spChg>
        <pc:spChg chg="mod">
          <ac:chgData name="Mashford, Anthony" userId="4e86ddee-d5bb-45a7-bb76-c1ece983c705" providerId="ADAL" clId="{40B9F878-3908-3048-8B88-93C10B8E7418}" dt="2021-12-09T11:41:41.602" v="1450"/>
          <ac:spMkLst>
            <pc:docMk/>
            <pc:sldMk cId="2925276995" sldId="312"/>
            <ac:spMk id="16" creationId="{616A0823-D014-ED47-ACC8-7C05C5156D58}"/>
          </ac:spMkLst>
        </pc:spChg>
        <pc:spChg chg="mod">
          <ac:chgData name="Mashford, Anthony" userId="4e86ddee-d5bb-45a7-bb76-c1ece983c705" providerId="ADAL" clId="{40B9F878-3908-3048-8B88-93C10B8E7418}" dt="2021-12-09T11:41:41.602" v="1450"/>
          <ac:spMkLst>
            <pc:docMk/>
            <pc:sldMk cId="2925276995" sldId="312"/>
            <ac:spMk id="18" creationId="{5A9641F0-4F8F-2840-8D7B-9F2216C5196D}"/>
          </ac:spMkLst>
        </pc:spChg>
        <pc:spChg chg="mod">
          <ac:chgData name="Mashford, Anthony" userId="4e86ddee-d5bb-45a7-bb76-c1ece983c705" providerId="ADAL" clId="{40B9F878-3908-3048-8B88-93C10B8E7418}" dt="2021-12-09T11:41:41.602" v="1450"/>
          <ac:spMkLst>
            <pc:docMk/>
            <pc:sldMk cId="2925276995" sldId="312"/>
            <ac:spMk id="20" creationId="{7AD6DAE9-3553-214A-A440-8EA1EB06163F}"/>
          </ac:spMkLst>
        </pc:spChg>
        <pc:spChg chg="mod">
          <ac:chgData name="Mashford, Anthony" userId="4e86ddee-d5bb-45a7-bb76-c1ece983c705" providerId="ADAL" clId="{40B9F878-3908-3048-8B88-93C10B8E7418}" dt="2021-12-09T11:41:41.602" v="1450"/>
          <ac:spMkLst>
            <pc:docMk/>
            <pc:sldMk cId="2925276995" sldId="312"/>
            <ac:spMk id="29" creationId="{21F5C944-8181-E840-9E8E-DC45D7C944C2}"/>
          </ac:spMkLst>
        </pc:spChg>
        <pc:spChg chg="mod">
          <ac:chgData name="Mashford, Anthony" userId="4e86ddee-d5bb-45a7-bb76-c1ece983c705" providerId="ADAL" clId="{40B9F878-3908-3048-8B88-93C10B8E7418}" dt="2021-12-09T11:41:41.602" v="1450"/>
          <ac:spMkLst>
            <pc:docMk/>
            <pc:sldMk cId="2925276995" sldId="312"/>
            <ac:spMk id="33" creationId="{643501D4-9401-084E-9BA3-A0B67EFF8B36}"/>
          </ac:spMkLst>
        </pc:spChg>
        <pc:spChg chg="mod">
          <ac:chgData name="Mashford, Anthony" userId="4e86ddee-d5bb-45a7-bb76-c1ece983c705" providerId="ADAL" clId="{40B9F878-3908-3048-8B88-93C10B8E7418}" dt="2021-12-09T11:41:41.602" v="1450"/>
          <ac:spMkLst>
            <pc:docMk/>
            <pc:sldMk cId="2925276995" sldId="312"/>
            <ac:spMk id="35" creationId="{58AAFC5D-6D97-0344-BADB-C8337A041EBA}"/>
          </ac:spMkLst>
        </pc:spChg>
        <pc:spChg chg="mod">
          <ac:chgData name="Mashford, Anthony" userId="4e86ddee-d5bb-45a7-bb76-c1ece983c705" providerId="ADAL" clId="{40B9F878-3908-3048-8B88-93C10B8E7418}" dt="2021-12-09T11:41:41.602" v="1450"/>
          <ac:spMkLst>
            <pc:docMk/>
            <pc:sldMk cId="2925276995" sldId="312"/>
            <ac:spMk id="36" creationId="{C1A48BFB-6CEE-E34E-B14F-E392B539E5EE}"/>
          </ac:spMkLst>
        </pc:spChg>
        <pc:spChg chg="mod">
          <ac:chgData name="Mashford, Anthony" userId="4e86ddee-d5bb-45a7-bb76-c1ece983c705" providerId="ADAL" clId="{40B9F878-3908-3048-8B88-93C10B8E7418}" dt="2021-12-09T11:41:41.602" v="1450"/>
          <ac:spMkLst>
            <pc:docMk/>
            <pc:sldMk cId="2925276995" sldId="312"/>
            <ac:spMk id="37" creationId="{78AE85E0-16BC-2F49-B494-0BBFE54980EA}"/>
          </ac:spMkLst>
        </pc:spChg>
        <pc:spChg chg="mod">
          <ac:chgData name="Mashford, Anthony" userId="4e86ddee-d5bb-45a7-bb76-c1ece983c705" providerId="ADAL" clId="{40B9F878-3908-3048-8B88-93C10B8E7418}" dt="2021-12-09T11:41:41.602" v="1450"/>
          <ac:spMkLst>
            <pc:docMk/>
            <pc:sldMk cId="2925276995" sldId="312"/>
            <ac:spMk id="38" creationId="{AED8239D-B858-004D-8B2F-09366410429E}"/>
          </ac:spMkLst>
        </pc:spChg>
        <pc:spChg chg="mod">
          <ac:chgData name="Mashford, Anthony" userId="4e86ddee-d5bb-45a7-bb76-c1ece983c705" providerId="ADAL" clId="{40B9F878-3908-3048-8B88-93C10B8E7418}" dt="2021-12-09T11:41:41.602" v="1450"/>
          <ac:spMkLst>
            <pc:docMk/>
            <pc:sldMk cId="2925276995" sldId="312"/>
            <ac:spMk id="39" creationId="{842D50AB-DBDB-2442-B035-2AE7131CF7CB}"/>
          </ac:spMkLst>
        </pc:spChg>
        <pc:spChg chg="mod">
          <ac:chgData name="Mashford, Anthony" userId="4e86ddee-d5bb-45a7-bb76-c1ece983c705" providerId="ADAL" clId="{40B9F878-3908-3048-8B88-93C10B8E7418}" dt="2021-12-09T11:41:41.602" v="1450"/>
          <ac:spMkLst>
            <pc:docMk/>
            <pc:sldMk cId="2925276995" sldId="312"/>
            <ac:spMk id="40" creationId="{81603A48-0561-8448-9E89-2892B8D3439B}"/>
          </ac:spMkLst>
        </pc:spChg>
        <pc:spChg chg="del mod">
          <ac:chgData name="Mashford, Anthony" userId="4e86ddee-d5bb-45a7-bb76-c1ece983c705" providerId="ADAL" clId="{40B9F878-3908-3048-8B88-93C10B8E7418}" dt="2021-12-09T12:24:28.773" v="1818" actId="478"/>
          <ac:spMkLst>
            <pc:docMk/>
            <pc:sldMk cId="2925276995" sldId="312"/>
            <ac:spMk id="41" creationId="{B2C81F3C-AE3E-7D46-AD02-B6A3E95F846E}"/>
          </ac:spMkLst>
        </pc:spChg>
        <pc:spChg chg="mod">
          <ac:chgData name="Mashford, Anthony" userId="4e86ddee-d5bb-45a7-bb76-c1ece983c705" providerId="ADAL" clId="{40B9F878-3908-3048-8B88-93C10B8E7418}" dt="2021-12-09T11:41:41.602" v="1450"/>
          <ac:spMkLst>
            <pc:docMk/>
            <pc:sldMk cId="2925276995" sldId="312"/>
            <ac:spMk id="48" creationId="{BD550BDB-4CAF-AD4C-A0FA-04C725ADA158}"/>
          </ac:spMkLst>
        </pc:spChg>
        <pc:spChg chg="mod">
          <ac:chgData name="Mashford, Anthony" userId="4e86ddee-d5bb-45a7-bb76-c1ece983c705" providerId="ADAL" clId="{40B9F878-3908-3048-8B88-93C10B8E7418}" dt="2021-12-09T11:41:41.602" v="1450"/>
          <ac:spMkLst>
            <pc:docMk/>
            <pc:sldMk cId="2925276995" sldId="312"/>
            <ac:spMk id="49" creationId="{1A91A731-DA16-A24B-8078-BEFA677D3EF2}"/>
          </ac:spMkLst>
        </pc:spChg>
        <pc:spChg chg="mod">
          <ac:chgData name="Mashford, Anthony" userId="4e86ddee-d5bb-45a7-bb76-c1ece983c705" providerId="ADAL" clId="{40B9F878-3908-3048-8B88-93C10B8E7418}" dt="2021-12-09T11:41:41.602" v="1450"/>
          <ac:spMkLst>
            <pc:docMk/>
            <pc:sldMk cId="2925276995" sldId="312"/>
            <ac:spMk id="50" creationId="{F310D77B-806D-844A-9F31-366FF63322DC}"/>
          </ac:spMkLst>
        </pc:spChg>
        <pc:spChg chg="mod">
          <ac:chgData name="Mashford, Anthony" userId="4e86ddee-d5bb-45a7-bb76-c1ece983c705" providerId="ADAL" clId="{40B9F878-3908-3048-8B88-93C10B8E7418}" dt="2021-12-09T11:41:41.602" v="1450"/>
          <ac:spMkLst>
            <pc:docMk/>
            <pc:sldMk cId="2925276995" sldId="312"/>
            <ac:spMk id="54" creationId="{7230EB37-B4BC-694F-9ECD-8B1C991DEB2E}"/>
          </ac:spMkLst>
        </pc:spChg>
        <pc:spChg chg="mod">
          <ac:chgData name="Mashford, Anthony" userId="4e86ddee-d5bb-45a7-bb76-c1ece983c705" providerId="ADAL" clId="{40B9F878-3908-3048-8B88-93C10B8E7418}" dt="2021-12-09T11:41:41.602" v="1450"/>
          <ac:spMkLst>
            <pc:docMk/>
            <pc:sldMk cId="2925276995" sldId="312"/>
            <ac:spMk id="56" creationId="{D4D1F539-E69F-D349-BDEE-5E59696CA516}"/>
          </ac:spMkLst>
        </pc:spChg>
        <pc:spChg chg="mod">
          <ac:chgData name="Mashford, Anthony" userId="4e86ddee-d5bb-45a7-bb76-c1ece983c705" providerId="ADAL" clId="{40B9F878-3908-3048-8B88-93C10B8E7418}" dt="2021-12-09T11:41:41.602" v="1450"/>
          <ac:spMkLst>
            <pc:docMk/>
            <pc:sldMk cId="2925276995" sldId="312"/>
            <ac:spMk id="58" creationId="{29BDB72F-77AE-0A44-9D6A-67A677623B16}"/>
          </ac:spMkLst>
        </pc:spChg>
        <pc:spChg chg="add mod">
          <ac:chgData name="Mashford, Anthony" userId="4e86ddee-d5bb-45a7-bb76-c1ece983c705" providerId="ADAL" clId="{40B9F878-3908-3048-8B88-93C10B8E7418}" dt="2021-12-09T11:42:23.996" v="1459"/>
          <ac:spMkLst>
            <pc:docMk/>
            <pc:sldMk cId="2925276995" sldId="312"/>
            <ac:spMk id="61" creationId="{F9C0FC9B-D62D-7F4C-8504-3B3760D6C263}"/>
          </ac:spMkLst>
        </pc:spChg>
        <pc:spChg chg="add mod">
          <ac:chgData name="Mashford, Anthony" userId="4e86ddee-d5bb-45a7-bb76-c1ece983c705" providerId="ADAL" clId="{40B9F878-3908-3048-8B88-93C10B8E7418}" dt="2021-12-09T11:42:23.996" v="1459"/>
          <ac:spMkLst>
            <pc:docMk/>
            <pc:sldMk cId="2925276995" sldId="312"/>
            <ac:spMk id="62" creationId="{3E109923-00C7-9345-A693-44280B987F63}"/>
          </ac:spMkLst>
        </pc:spChg>
        <pc:spChg chg="add del mod">
          <ac:chgData name="Mashford, Anthony" userId="4e86ddee-d5bb-45a7-bb76-c1ece983c705" providerId="ADAL" clId="{40B9F878-3908-3048-8B88-93C10B8E7418}" dt="2021-12-09T11:48:55.128" v="1515" actId="21"/>
          <ac:spMkLst>
            <pc:docMk/>
            <pc:sldMk cId="2925276995" sldId="312"/>
            <ac:spMk id="63" creationId="{49AC7ABC-6680-9A48-A68E-D5629FE2F298}"/>
          </ac:spMkLst>
        </pc:spChg>
        <pc:spChg chg="mod">
          <ac:chgData name="Mashford, Anthony" userId="4e86ddee-d5bb-45a7-bb76-c1ece983c705" providerId="ADAL" clId="{40B9F878-3908-3048-8B88-93C10B8E7418}" dt="2021-12-09T11:45:34.539" v="1501"/>
          <ac:spMkLst>
            <pc:docMk/>
            <pc:sldMk cId="2925276995" sldId="312"/>
            <ac:spMk id="65" creationId="{FE6636B9-4B3D-D74A-91E2-CEE770B08F83}"/>
          </ac:spMkLst>
        </pc:spChg>
        <pc:spChg chg="mod">
          <ac:chgData name="Mashford, Anthony" userId="4e86ddee-d5bb-45a7-bb76-c1ece983c705" providerId="ADAL" clId="{40B9F878-3908-3048-8B88-93C10B8E7418}" dt="2021-12-09T11:45:34.539" v="1501"/>
          <ac:spMkLst>
            <pc:docMk/>
            <pc:sldMk cId="2925276995" sldId="312"/>
            <ac:spMk id="66" creationId="{7B12ABC4-9FB5-6646-96B4-1B86E255934F}"/>
          </ac:spMkLst>
        </pc:spChg>
        <pc:spChg chg="mod">
          <ac:chgData name="Mashford, Anthony" userId="4e86ddee-d5bb-45a7-bb76-c1ece983c705" providerId="ADAL" clId="{40B9F878-3908-3048-8B88-93C10B8E7418}" dt="2021-12-09T11:45:34.539" v="1501"/>
          <ac:spMkLst>
            <pc:docMk/>
            <pc:sldMk cId="2925276995" sldId="312"/>
            <ac:spMk id="68" creationId="{072A9E6B-6D3B-B547-9CD8-1066CB4A5B9B}"/>
          </ac:spMkLst>
        </pc:spChg>
        <pc:spChg chg="mod">
          <ac:chgData name="Mashford, Anthony" userId="4e86ddee-d5bb-45a7-bb76-c1ece983c705" providerId="ADAL" clId="{40B9F878-3908-3048-8B88-93C10B8E7418}" dt="2021-12-09T11:45:34.539" v="1501"/>
          <ac:spMkLst>
            <pc:docMk/>
            <pc:sldMk cId="2925276995" sldId="312"/>
            <ac:spMk id="69" creationId="{F781243F-8364-B745-A2FC-98B01F850588}"/>
          </ac:spMkLst>
        </pc:spChg>
        <pc:spChg chg="add del mod">
          <ac:chgData name="Mashford, Anthony" userId="4e86ddee-d5bb-45a7-bb76-c1ece983c705" providerId="ADAL" clId="{40B9F878-3908-3048-8B88-93C10B8E7418}" dt="2021-12-09T11:48:55.128" v="1515" actId="21"/>
          <ac:spMkLst>
            <pc:docMk/>
            <pc:sldMk cId="2925276995" sldId="312"/>
            <ac:spMk id="71" creationId="{CDE1B815-8457-2548-9C55-5F9002CD9E32}"/>
          </ac:spMkLst>
        </pc:spChg>
        <pc:spChg chg="add del mod">
          <ac:chgData name="Mashford, Anthony" userId="4e86ddee-d5bb-45a7-bb76-c1ece983c705" providerId="ADAL" clId="{40B9F878-3908-3048-8B88-93C10B8E7418}" dt="2021-12-09T11:48:55.128" v="1515" actId="21"/>
          <ac:spMkLst>
            <pc:docMk/>
            <pc:sldMk cId="2925276995" sldId="312"/>
            <ac:spMk id="72" creationId="{549E3FBA-6C23-A946-9341-56302090E44F}"/>
          </ac:spMkLst>
        </pc:spChg>
        <pc:spChg chg="add del mod">
          <ac:chgData name="Mashford, Anthony" userId="4e86ddee-d5bb-45a7-bb76-c1ece983c705" providerId="ADAL" clId="{40B9F878-3908-3048-8B88-93C10B8E7418}" dt="2021-12-09T11:48:55.128" v="1515" actId="21"/>
          <ac:spMkLst>
            <pc:docMk/>
            <pc:sldMk cId="2925276995" sldId="312"/>
            <ac:spMk id="73" creationId="{F2BCE1DA-0270-5A47-BF26-51C8A327A76C}"/>
          </ac:spMkLst>
        </pc:spChg>
        <pc:spChg chg="add del mod">
          <ac:chgData name="Mashford, Anthony" userId="4e86ddee-d5bb-45a7-bb76-c1ece983c705" providerId="ADAL" clId="{40B9F878-3908-3048-8B88-93C10B8E7418}" dt="2021-12-09T11:48:55.128" v="1515" actId="21"/>
          <ac:spMkLst>
            <pc:docMk/>
            <pc:sldMk cId="2925276995" sldId="312"/>
            <ac:spMk id="75" creationId="{1F5263A3-D92E-244C-B76D-9FA840E873B3}"/>
          </ac:spMkLst>
        </pc:spChg>
        <pc:spChg chg="add mod">
          <ac:chgData name="Mashford, Anthony" userId="4e86ddee-d5bb-45a7-bb76-c1ece983c705" providerId="ADAL" clId="{40B9F878-3908-3048-8B88-93C10B8E7418}" dt="2021-12-09T11:49:20.157" v="1520" actId="1076"/>
          <ac:spMkLst>
            <pc:docMk/>
            <pc:sldMk cId="2925276995" sldId="312"/>
            <ac:spMk id="79" creationId="{B4E571EC-9B94-444F-B1F3-1FF76BB1DFAC}"/>
          </ac:spMkLst>
        </pc:spChg>
        <pc:spChg chg="mod">
          <ac:chgData name="Mashford, Anthony" userId="4e86ddee-d5bb-45a7-bb76-c1ece983c705" providerId="ADAL" clId="{40B9F878-3908-3048-8B88-93C10B8E7418}" dt="2021-12-09T11:49:12.155" v="1519"/>
          <ac:spMkLst>
            <pc:docMk/>
            <pc:sldMk cId="2925276995" sldId="312"/>
            <ac:spMk id="81" creationId="{10B43404-0AE6-A446-9A13-2BDB6B5B4B31}"/>
          </ac:spMkLst>
        </pc:spChg>
        <pc:spChg chg="mod">
          <ac:chgData name="Mashford, Anthony" userId="4e86ddee-d5bb-45a7-bb76-c1ece983c705" providerId="ADAL" clId="{40B9F878-3908-3048-8B88-93C10B8E7418}" dt="2021-12-09T11:49:12.155" v="1519"/>
          <ac:spMkLst>
            <pc:docMk/>
            <pc:sldMk cId="2925276995" sldId="312"/>
            <ac:spMk id="82" creationId="{7F8B27A7-F6FA-A240-8124-3DF18DF289A5}"/>
          </ac:spMkLst>
        </pc:spChg>
        <pc:spChg chg="mod">
          <ac:chgData name="Mashford, Anthony" userId="4e86ddee-d5bb-45a7-bb76-c1ece983c705" providerId="ADAL" clId="{40B9F878-3908-3048-8B88-93C10B8E7418}" dt="2021-12-09T11:49:12.155" v="1519"/>
          <ac:spMkLst>
            <pc:docMk/>
            <pc:sldMk cId="2925276995" sldId="312"/>
            <ac:spMk id="84" creationId="{8267795E-30BC-C24C-925B-5D8968997F04}"/>
          </ac:spMkLst>
        </pc:spChg>
        <pc:spChg chg="mod">
          <ac:chgData name="Mashford, Anthony" userId="4e86ddee-d5bb-45a7-bb76-c1ece983c705" providerId="ADAL" clId="{40B9F878-3908-3048-8B88-93C10B8E7418}" dt="2021-12-09T11:49:12.155" v="1519"/>
          <ac:spMkLst>
            <pc:docMk/>
            <pc:sldMk cId="2925276995" sldId="312"/>
            <ac:spMk id="85" creationId="{2526979A-39AD-994A-A8DE-8B8D06B6D0A4}"/>
          </ac:spMkLst>
        </pc:spChg>
        <pc:spChg chg="add mod">
          <ac:chgData name="Mashford, Anthony" userId="4e86ddee-d5bb-45a7-bb76-c1ece983c705" providerId="ADAL" clId="{40B9F878-3908-3048-8B88-93C10B8E7418}" dt="2021-12-09T11:49:20.157" v="1520" actId="1076"/>
          <ac:spMkLst>
            <pc:docMk/>
            <pc:sldMk cId="2925276995" sldId="312"/>
            <ac:spMk id="87" creationId="{2FA6CA03-964C-D547-AF2E-8B73B7C2A1DD}"/>
          </ac:spMkLst>
        </pc:spChg>
        <pc:spChg chg="add mod">
          <ac:chgData name="Mashford, Anthony" userId="4e86ddee-d5bb-45a7-bb76-c1ece983c705" providerId="ADAL" clId="{40B9F878-3908-3048-8B88-93C10B8E7418}" dt="2021-12-09T11:49:20.157" v="1520" actId="1076"/>
          <ac:spMkLst>
            <pc:docMk/>
            <pc:sldMk cId="2925276995" sldId="312"/>
            <ac:spMk id="88" creationId="{BE882203-9E4F-6541-8099-3B002FF445B5}"/>
          </ac:spMkLst>
        </pc:spChg>
        <pc:spChg chg="add mod">
          <ac:chgData name="Mashford, Anthony" userId="4e86ddee-d5bb-45a7-bb76-c1ece983c705" providerId="ADAL" clId="{40B9F878-3908-3048-8B88-93C10B8E7418}" dt="2021-12-09T11:49:20.157" v="1520" actId="1076"/>
          <ac:spMkLst>
            <pc:docMk/>
            <pc:sldMk cId="2925276995" sldId="312"/>
            <ac:spMk id="89" creationId="{A12C512A-6CD0-E043-A3E8-DB816BFD93C0}"/>
          </ac:spMkLst>
        </pc:spChg>
        <pc:spChg chg="add mod">
          <ac:chgData name="Mashford, Anthony" userId="4e86ddee-d5bb-45a7-bb76-c1ece983c705" providerId="ADAL" clId="{40B9F878-3908-3048-8B88-93C10B8E7418}" dt="2021-12-09T11:49:20.157" v="1520" actId="1076"/>
          <ac:spMkLst>
            <pc:docMk/>
            <pc:sldMk cId="2925276995" sldId="312"/>
            <ac:spMk id="91" creationId="{199CFCE1-EA58-0E44-A299-63C2A4ABD501}"/>
          </ac:spMkLst>
        </pc:spChg>
        <pc:spChg chg="add del mod">
          <ac:chgData name="Mashford, Anthony" userId="4e86ddee-d5bb-45a7-bb76-c1ece983c705" providerId="ADAL" clId="{40B9F878-3908-3048-8B88-93C10B8E7418}" dt="2021-12-09T12:05:39.532" v="1587" actId="478"/>
          <ac:spMkLst>
            <pc:docMk/>
            <pc:sldMk cId="2925276995" sldId="312"/>
            <ac:spMk id="93" creationId="{B988BD54-B033-DD47-B0F5-BF61349FD490}"/>
          </ac:spMkLst>
        </pc:spChg>
        <pc:spChg chg="add mod">
          <ac:chgData name="Mashford, Anthony" userId="4e86ddee-d5bb-45a7-bb76-c1ece983c705" providerId="ADAL" clId="{40B9F878-3908-3048-8B88-93C10B8E7418}" dt="2021-12-09T12:45:47.009" v="2288" actId="20577"/>
          <ac:spMkLst>
            <pc:docMk/>
            <pc:sldMk cId="2925276995" sldId="312"/>
            <ac:spMk id="94" creationId="{38DC7E10-9ED4-5A49-8090-F24F5B1BBB68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96" creationId="{24E84760-D6A5-B74C-8A49-CFDE8A626F5A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97" creationId="{7A59A92A-6517-2D49-96FF-714C4CA7BFD4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98" creationId="{82416A4E-53FC-934A-8E4E-35B8CE35681B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99" creationId="{EF478402-2D31-C143-8581-4FA6AFEAA946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100" creationId="{5459AE62-0378-D14E-991F-D51E6B222738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102" creationId="{AB511D6C-A74C-BE41-83A4-9324B9E24B87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104" creationId="{64B52969-82D6-CE43-BA6A-18DEAACF9640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106" creationId="{1263B46A-2E5A-BB47-8AD7-87F030E007B5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115" creationId="{82622CA3-20B2-0D4E-B079-215A9CE5FF42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119" creationId="{D96030D2-1016-0A47-9EBB-51CA35760068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121" creationId="{40481251-4014-564D-BB6A-765C2DD4729F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122" creationId="{78FBBE7A-344A-5246-AF75-1183E55202D8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123" creationId="{2FFB00ED-476A-DA41-B693-2745A8B1E030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124" creationId="{B11F326D-3CA6-0347-AC68-C54C649CCCD9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125" creationId="{9423BEB1-0B6D-FF4E-B4F6-1AE82B3832D8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126" creationId="{D6F56863-5F80-AB41-B992-C7B0A96A9C04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127" creationId="{5A7B2051-E1F6-4540-AAB9-967B8B5E06E1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134" creationId="{D3DC8374-599B-7942-8482-6FADFA02C669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135" creationId="{2017FBD3-AA46-0946-8ED1-ABE242AF1BB7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136" creationId="{247A12C0-3119-3D41-8E5A-F0CA4D1A771C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140" creationId="{A44759B9-EEFD-2948-907E-D9D4D59E14FF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142" creationId="{21A02CAB-68C0-594F-B83C-9C3912EE9F50}"/>
          </ac:spMkLst>
        </pc:spChg>
        <pc:spChg chg="mod">
          <ac:chgData name="Mashford, Anthony" userId="4e86ddee-d5bb-45a7-bb76-c1ece983c705" providerId="ADAL" clId="{40B9F878-3908-3048-8B88-93C10B8E7418}" dt="2021-12-09T11:50:39.929" v="1531" actId="571"/>
          <ac:spMkLst>
            <pc:docMk/>
            <pc:sldMk cId="2925276995" sldId="312"/>
            <ac:spMk id="144" creationId="{D4B4511A-DAB0-0A4B-8620-6251AC1187B1}"/>
          </ac:spMkLst>
        </pc:spChg>
        <pc:grpChg chg="add del mod">
          <ac:chgData name="Mashford, Anthony" userId="4e86ddee-d5bb-45a7-bb76-c1ece983c705" providerId="ADAL" clId="{40B9F878-3908-3048-8B88-93C10B8E7418}" dt="2021-12-09T11:49:01.405" v="1516" actId="1076"/>
          <ac:grpSpMkLst>
            <pc:docMk/>
            <pc:sldMk cId="2925276995" sldId="312"/>
            <ac:grpSpMk id="9" creationId="{98D5CFC6-CB29-EF40-8FDC-785BD3FDFD3C}"/>
          </ac:grpSpMkLst>
        </pc:grpChg>
        <pc:grpChg chg="mod">
          <ac:chgData name="Mashford, Anthony" userId="4e86ddee-d5bb-45a7-bb76-c1ece983c705" providerId="ADAL" clId="{40B9F878-3908-3048-8B88-93C10B8E7418}" dt="2021-12-09T11:41:41.602" v="1450"/>
          <ac:grpSpMkLst>
            <pc:docMk/>
            <pc:sldMk cId="2925276995" sldId="312"/>
            <ac:grpSpMk id="43" creationId="{D2DC551F-AF42-AE42-AAAF-ED1F8F2D8D6D}"/>
          </ac:grpSpMkLst>
        </pc:grpChg>
        <pc:grpChg chg="mod">
          <ac:chgData name="Mashford, Anthony" userId="4e86ddee-d5bb-45a7-bb76-c1ece983c705" providerId="ADAL" clId="{40B9F878-3908-3048-8B88-93C10B8E7418}" dt="2021-12-09T11:41:41.602" v="1450"/>
          <ac:grpSpMkLst>
            <pc:docMk/>
            <pc:sldMk cId="2925276995" sldId="312"/>
            <ac:grpSpMk id="44" creationId="{36899C83-84AE-7644-95E7-26EB81472564}"/>
          </ac:grpSpMkLst>
        </pc:grpChg>
        <pc:grpChg chg="mod">
          <ac:chgData name="Mashford, Anthony" userId="4e86ddee-d5bb-45a7-bb76-c1ece983c705" providerId="ADAL" clId="{40B9F878-3908-3048-8B88-93C10B8E7418}" dt="2021-12-09T11:41:41.602" v="1450"/>
          <ac:grpSpMkLst>
            <pc:docMk/>
            <pc:sldMk cId="2925276995" sldId="312"/>
            <ac:grpSpMk id="46" creationId="{9DCBDC9A-1C34-A548-984E-B039DE344485}"/>
          </ac:grpSpMkLst>
        </pc:grpChg>
        <pc:grpChg chg="mod">
          <ac:chgData name="Mashford, Anthony" userId="4e86ddee-d5bb-45a7-bb76-c1ece983c705" providerId="ADAL" clId="{40B9F878-3908-3048-8B88-93C10B8E7418}" dt="2021-12-09T11:41:41.602" v="1450"/>
          <ac:grpSpMkLst>
            <pc:docMk/>
            <pc:sldMk cId="2925276995" sldId="312"/>
            <ac:grpSpMk id="47" creationId="{88A36300-D8D7-6447-B5BB-727279CD73EE}"/>
          </ac:grpSpMkLst>
        </pc:grpChg>
        <pc:grpChg chg="add del mod">
          <ac:chgData name="Mashford, Anthony" userId="4e86ddee-d5bb-45a7-bb76-c1ece983c705" providerId="ADAL" clId="{40B9F878-3908-3048-8B88-93C10B8E7418}" dt="2021-12-09T11:48:55.128" v="1515" actId="21"/>
          <ac:grpSpMkLst>
            <pc:docMk/>
            <pc:sldMk cId="2925276995" sldId="312"/>
            <ac:grpSpMk id="64" creationId="{662458EA-4387-F44A-90AD-478464929D6F}"/>
          </ac:grpSpMkLst>
        </pc:grpChg>
        <pc:grpChg chg="add del mod">
          <ac:chgData name="Mashford, Anthony" userId="4e86ddee-d5bb-45a7-bb76-c1ece983c705" providerId="ADAL" clId="{40B9F878-3908-3048-8B88-93C10B8E7418}" dt="2021-12-09T11:48:55.128" v="1515" actId="21"/>
          <ac:grpSpMkLst>
            <pc:docMk/>
            <pc:sldMk cId="2925276995" sldId="312"/>
            <ac:grpSpMk id="67" creationId="{62975387-EFB5-D44C-A361-8CAE718DF176}"/>
          </ac:grpSpMkLst>
        </pc:grpChg>
        <pc:grpChg chg="add mod">
          <ac:chgData name="Mashford, Anthony" userId="4e86ddee-d5bb-45a7-bb76-c1ece983c705" providerId="ADAL" clId="{40B9F878-3908-3048-8B88-93C10B8E7418}" dt="2021-12-09T11:49:20.157" v="1520" actId="1076"/>
          <ac:grpSpMkLst>
            <pc:docMk/>
            <pc:sldMk cId="2925276995" sldId="312"/>
            <ac:grpSpMk id="80" creationId="{C5DD4EB3-E859-8945-9A77-3C782022658A}"/>
          </ac:grpSpMkLst>
        </pc:grpChg>
        <pc:grpChg chg="add mod">
          <ac:chgData name="Mashford, Anthony" userId="4e86ddee-d5bb-45a7-bb76-c1ece983c705" providerId="ADAL" clId="{40B9F878-3908-3048-8B88-93C10B8E7418}" dt="2021-12-09T11:49:20.157" v="1520" actId="1076"/>
          <ac:grpSpMkLst>
            <pc:docMk/>
            <pc:sldMk cId="2925276995" sldId="312"/>
            <ac:grpSpMk id="83" creationId="{629C31DC-5AD2-0C48-937A-7D46E29920F7}"/>
          </ac:grpSpMkLst>
        </pc:grpChg>
        <pc:grpChg chg="add mod">
          <ac:chgData name="Mashford, Anthony" userId="4e86ddee-d5bb-45a7-bb76-c1ece983c705" providerId="ADAL" clId="{40B9F878-3908-3048-8B88-93C10B8E7418}" dt="2021-12-09T11:50:39.929" v="1531" actId="571"/>
          <ac:grpSpMkLst>
            <pc:docMk/>
            <pc:sldMk cId="2925276995" sldId="312"/>
            <ac:grpSpMk id="95" creationId="{900D7F87-CD45-044E-A842-4C3606D77D9D}"/>
          </ac:grpSpMkLst>
        </pc:grpChg>
        <pc:grpChg chg="mod">
          <ac:chgData name="Mashford, Anthony" userId="4e86ddee-d5bb-45a7-bb76-c1ece983c705" providerId="ADAL" clId="{40B9F878-3908-3048-8B88-93C10B8E7418}" dt="2021-12-09T11:50:39.929" v="1531" actId="571"/>
          <ac:grpSpMkLst>
            <pc:docMk/>
            <pc:sldMk cId="2925276995" sldId="312"/>
            <ac:grpSpMk id="129" creationId="{531CC90B-C773-A949-8572-C224C4E8D90D}"/>
          </ac:grpSpMkLst>
        </pc:grpChg>
        <pc:grpChg chg="mod">
          <ac:chgData name="Mashford, Anthony" userId="4e86ddee-d5bb-45a7-bb76-c1ece983c705" providerId="ADAL" clId="{40B9F878-3908-3048-8B88-93C10B8E7418}" dt="2021-12-09T11:50:39.929" v="1531" actId="571"/>
          <ac:grpSpMkLst>
            <pc:docMk/>
            <pc:sldMk cId="2925276995" sldId="312"/>
            <ac:grpSpMk id="130" creationId="{B9835733-BBDE-4F42-853B-AAA96DCCFCCD}"/>
          </ac:grpSpMkLst>
        </pc:grpChg>
        <pc:grpChg chg="mod">
          <ac:chgData name="Mashford, Anthony" userId="4e86ddee-d5bb-45a7-bb76-c1ece983c705" providerId="ADAL" clId="{40B9F878-3908-3048-8B88-93C10B8E7418}" dt="2021-12-09T11:50:39.929" v="1531" actId="571"/>
          <ac:grpSpMkLst>
            <pc:docMk/>
            <pc:sldMk cId="2925276995" sldId="312"/>
            <ac:grpSpMk id="132" creationId="{B501FC1C-249A-B74F-BAEF-BD0E0CA6D65B}"/>
          </ac:grpSpMkLst>
        </pc:grpChg>
        <pc:grpChg chg="mod">
          <ac:chgData name="Mashford, Anthony" userId="4e86ddee-d5bb-45a7-bb76-c1ece983c705" providerId="ADAL" clId="{40B9F878-3908-3048-8B88-93C10B8E7418}" dt="2021-12-09T11:50:39.929" v="1531" actId="571"/>
          <ac:grpSpMkLst>
            <pc:docMk/>
            <pc:sldMk cId="2925276995" sldId="312"/>
            <ac:grpSpMk id="133" creationId="{23979261-B2B0-C141-8896-512D9C052B1B}"/>
          </ac:grpSpMkLst>
        </pc:grpChg>
        <pc:graphicFrameChg chg="add del mod">
          <ac:chgData name="Mashford, Anthony" userId="4e86ddee-d5bb-45a7-bb76-c1ece983c705" providerId="ADAL" clId="{40B9F878-3908-3048-8B88-93C10B8E7418}" dt="2021-12-09T11:48:04.787" v="1510" actId="478"/>
          <ac:graphicFrameMkLst>
            <pc:docMk/>
            <pc:sldMk cId="2925276995" sldId="312"/>
            <ac:graphicFrameMk id="60" creationId="{E6A471C3-0173-B94D-8715-E4D98114957A}"/>
          </ac:graphicFrameMkLst>
        </pc:graphicFrameChg>
        <pc:picChg chg="mod">
          <ac:chgData name="Mashford, Anthony" userId="4e86ddee-d5bb-45a7-bb76-c1ece983c705" providerId="ADAL" clId="{40B9F878-3908-3048-8B88-93C10B8E7418}" dt="2021-12-09T11:41:41.602" v="1450"/>
          <ac:picMkLst>
            <pc:docMk/>
            <pc:sldMk cId="2925276995" sldId="312"/>
            <ac:picMk id="15" creationId="{4140FDB8-FB22-8C42-99A1-76D1F2A0EE4B}"/>
          </ac:picMkLst>
        </pc:picChg>
        <pc:picChg chg="mod">
          <ac:chgData name="Mashford, Anthony" userId="4e86ddee-d5bb-45a7-bb76-c1ece983c705" providerId="ADAL" clId="{40B9F878-3908-3048-8B88-93C10B8E7418}" dt="2021-12-09T11:41:41.602" v="1450"/>
          <ac:picMkLst>
            <pc:docMk/>
            <pc:sldMk cId="2925276995" sldId="312"/>
            <ac:picMk id="17" creationId="{6265D14C-EB8D-6646-85EF-9F690C86BC34}"/>
          </ac:picMkLst>
        </pc:picChg>
        <pc:picChg chg="mod">
          <ac:chgData name="Mashford, Anthony" userId="4e86ddee-d5bb-45a7-bb76-c1ece983c705" providerId="ADAL" clId="{40B9F878-3908-3048-8B88-93C10B8E7418}" dt="2021-12-09T11:41:41.602" v="1450"/>
          <ac:picMkLst>
            <pc:docMk/>
            <pc:sldMk cId="2925276995" sldId="312"/>
            <ac:picMk id="19" creationId="{F0B21B16-7C99-AC41-ABBD-7AAA54046CFB}"/>
          </ac:picMkLst>
        </pc:picChg>
        <pc:picChg chg="mod">
          <ac:chgData name="Mashford, Anthony" userId="4e86ddee-d5bb-45a7-bb76-c1ece983c705" providerId="ADAL" clId="{40B9F878-3908-3048-8B88-93C10B8E7418}" dt="2021-12-09T11:41:41.602" v="1450"/>
          <ac:picMkLst>
            <pc:docMk/>
            <pc:sldMk cId="2925276995" sldId="312"/>
            <ac:picMk id="21" creationId="{28FE303A-B894-B04E-B74B-066152413A47}"/>
          </ac:picMkLst>
        </pc:picChg>
        <pc:picChg chg="mod">
          <ac:chgData name="Mashford, Anthony" userId="4e86ddee-d5bb-45a7-bb76-c1ece983c705" providerId="ADAL" clId="{40B9F878-3908-3048-8B88-93C10B8E7418}" dt="2021-12-09T11:41:41.602" v="1450"/>
          <ac:picMkLst>
            <pc:docMk/>
            <pc:sldMk cId="2925276995" sldId="312"/>
            <ac:picMk id="22" creationId="{A5F28C98-D60C-4942-8234-CB5D08703DC2}"/>
          </ac:picMkLst>
        </pc:picChg>
        <pc:picChg chg="mod">
          <ac:chgData name="Mashford, Anthony" userId="4e86ddee-d5bb-45a7-bb76-c1ece983c705" providerId="ADAL" clId="{40B9F878-3908-3048-8B88-93C10B8E7418}" dt="2021-12-09T11:41:41.602" v="1450"/>
          <ac:picMkLst>
            <pc:docMk/>
            <pc:sldMk cId="2925276995" sldId="312"/>
            <ac:picMk id="23" creationId="{C3362AF0-7DFC-8940-9E05-05BB4D0BFAC6}"/>
          </ac:picMkLst>
        </pc:picChg>
        <pc:picChg chg="mod">
          <ac:chgData name="Mashford, Anthony" userId="4e86ddee-d5bb-45a7-bb76-c1ece983c705" providerId="ADAL" clId="{40B9F878-3908-3048-8B88-93C10B8E7418}" dt="2021-12-09T11:41:41.602" v="1450"/>
          <ac:picMkLst>
            <pc:docMk/>
            <pc:sldMk cId="2925276995" sldId="312"/>
            <ac:picMk id="24" creationId="{1599A621-07B2-B946-9BBE-891227FDD557}"/>
          </ac:picMkLst>
        </pc:picChg>
        <pc:picChg chg="mod">
          <ac:chgData name="Mashford, Anthony" userId="4e86ddee-d5bb-45a7-bb76-c1ece983c705" providerId="ADAL" clId="{40B9F878-3908-3048-8B88-93C10B8E7418}" dt="2021-12-09T11:41:41.602" v="1450"/>
          <ac:picMkLst>
            <pc:docMk/>
            <pc:sldMk cId="2925276995" sldId="312"/>
            <ac:picMk id="25" creationId="{407930D4-C873-B442-AC63-3598B5558020}"/>
          </ac:picMkLst>
        </pc:picChg>
        <pc:picChg chg="mod">
          <ac:chgData name="Mashford, Anthony" userId="4e86ddee-d5bb-45a7-bb76-c1ece983c705" providerId="ADAL" clId="{40B9F878-3908-3048-8B88-93C10B8E7418}" dt="2021-12-09T11:41:41.602" v="1450"/>
          <ac:picMkLst>
            <pc:docMk/>
            <pc:sldMk cId="2925276995" sldId="312"/>
            <ac:picMk id="26" creationId="{D415E8D4-6C37-804F-BF1F-37B5361CC1B5}"/>
          </ac:picMkLst>
        </pc:picChg>
        <pc:picChg chg="mod">
          <ac:chgData name="Mashford, Anthony" userId="4e86ddee-d5bb-45a7-bb76-c1ece983c705" providerId="ADAL" clId="{40B9F878-3908-3048-8B88-93C10B8E7418}" dt="2021-12-09T11:41:41.602" v="1450"/>
          <ac:picMkLst>
            <pc:docMk/>
            <pc:sldMk cId="2925276995" sldId="312"/>
            <ac:picMk id="27" creationId="{A01A8B07-F417-144B-A48C-C3E2CFEC5D72}"/>
          </ac:picMkLst>
        </pc:picChg>
        <pc:picChg chg="mod">
          <ac:chgData name="Mashford, Anthony" userId="4e86ddee-d5bb-45a7-bb76-c1ece983c705" providerId="ADAL" clId="{40B9F878-3908-3048-8B88-93C10B8E7418}" dt="2021-12-09T11:41:41.602" v="1450"/>
          <ac:picMkLst>
            <pc:docMk/>
            <pc:sldMk cId="2925276995" sldId="312"/>
            <ac:picMk id="28" creationId="{706AD4C3-1055-1045-BE26-D074730C0331}"/>
          </ac:picMkLst>
        </pc:picChg>
        <pc:picChg chg="mod">
          <ac:chgData name="Mashford, Anthony" userId="4e86ddee-d5bb-45a7-bb76-c1ece983c705" providerId="ADAL" clId="{40B9F878-3908-3048-8B88-93C10B8E7418}" dt="2021-12-09T11:41:41.602" v="1450"/>
          <ac:picMkLst>
            <pc:docMk/>
            <pc:sldMk cId="2925276995" sldId="312"/>
            <ac:picMk id="34" creationId="{83EDE665-3025-4C4D-88EE-4B0A295DD492}"/>
          </ac:picMkLst>
        </pc:picChg>
        <pc:picChg chg="del mod">
          <ac:chgData name="Mashford, Anthony" userId="4e86ddee-d5bb-45a7-bb76-c1ece983c705" providerId="ADAL" clId="{40B9F878-3908-3048-8B88-93C10B8E7418}" dt="2021-12-09T12:24:21.058" v="1816" actId="478"/>
          <ac:picMkLst>
            <pc:docMk/>
            <pc:sldMk cId="2925276995" sldId="312"/>
            <ac:picMk id="42" creationId="{E4F9BAF2-588B-E148-B4F9-F20B608CF574}"/>
          </ac:picMkLst>
        </pc:picChg>
        <pc:picChg chg="mod">
          <ac:chgData name="Mashford, Anthony" userId="4e86ddee-d5bb-45a7-bb76-c1ece983c705" providerId="ADAL" clId="{40B9F878-3908-3048-8B88-93C10B8E7418}" dt="2021-12-09T11:41:41.602" v="1450"/>
          <ac:picMkLst>
            <pc:docMk/>
            <pc:sldMk cId="2925276995" sldId="312"/>
            <ac:picMk id="45" creationId="{9CEDC80A-21AD-FB4A-805A-DEEA6E43F904}"/>
          </ac:picMkLst>
        </pc:picChg>
        <pc:picChg chg="mod">
          <ac:chgData name="Mashford, Anthony" userId="4e86ddee-d5bb-45a7-bb76-c1ece983c705" providerId="ADAL" clId="{40B9F878-3908-3048-8B88-93C10B8E7418}" dt="2021-12-09T11:41:41.602" v="1450"/>
          <ac:picMkLst>
            <pc:docMk/>
            <pc:sldMk cId="2925276995" sldId="312"/>
            <ac:picMk id="51" creationId="{DD9ACEF1-B5E1-1E49-8770-24E65443576E}"/>
          </ac:picMkLst>
        </pc:picChg>
        <pc:picChg chg="mod">
          <ac:chgData name="Mashford, Anthony" userId="4e86ddee-d5bb-45a7-bb76-c1ece983c705" providerId="ADAL" clId="{40B9F878-3908-3048-8B88-93C10B8E7418}" dt="2021-12-09T11:41:41.602" v="1450"/>
          <ac:picMkLst>
            <pc:docMk/>
            <pc:sldMk cId="2925276995" sldId="312"/>
            <ac:picMk id="52" creationId="{1CC91240-51A5-304E-87C7-A59989A84193}"/>
          </ac:picMkLst>
        </pc:picChg>
        <pc:picChg chg="mod">
          <ac:chgData name="Mashford, Anthony" userId="4e86ddee-d5bb-45a7-bb76-c1ece983c705" providerId="ADAL" clId="{40B9F878-3908-3048-8B88-93C10B8E7418}" dt="2021-12-09T11:41:41.602" v="1450"/>
          <ac:picMkLst>
            <pc:docMk/>
            <pc:sldMk cId="2925276995" sldId="312"/>
            <ac:picMk id="53" creationId="{DF79AAA7-B108-F241-A149-3FC35986E001}"/>
          </ac:picMkLst>
        </pc:picChg>
        <pc:picChg chg="mod">
          <ac:chgData name="Mashford, Anthony" userId="4e86ddee-d5bb-45a7-bb76-c1ece983c705" providerId="ADAL" clId="{40B9F878-3908-3048-8B88-93C10B8E7418}" dt="2021-12-09T11:41:41.602" v="1450"/>
          <ac:picMkLst>
            <pc:docMk/>
            <pc:sldMk cId="2925276995" sldId="312"/>
            <ac:picMk id="55" creationId="{1D482589-6B69-1542-A38D-18BA45EB37D8}"/>
          </ac:picMkLst>
        </pc:picChg>
        <pc:picChg chg="mod">
          <ac:chgData name="Mashford, Anthony" userId="4e86ddee-d5bb-45a7-bb76-c1ece983c705" providerId="ADAL" clId="{40B9F878-3908-3048-8B88-93C10B8E7418}" dt="2021-12-09T11:41:41.602" v="1450"/>
          <ac:picMkLst>
            <pc:docMk/>
            <pc:sldMk cId="2925276995" sldId="312"/>
            <ac:picMk id="57" creationId="{A64CCF3D-E990-E64D-BB74-73F4B67E5B60}"/>
          </ac:picMkLst>
        </pc:picChg>
        <pc:picChg chg="add mod">
          <ac:chgData name="Mashford, Anthony" userId="4e86ddee-d5bb-45a7-bb76-c1ece983c705" providerId="ADAL" clId="{40B9F878-3908-3048-8B88-93C10B8E7418}" dt="2021-12-09T11:49:06.105" v="1517" actId="1076"/>
          <ac:picMkLst>
            <pc:docMk/>
            <pc:sldMk cId="2925276995" sldId="312"/>
            <ac:picMk id="59" creationId="{667483D1-EA62-DA4A-A9D7-608A18E76FCE}"/>
          </ac:picMkLst>
        </pc:picChg>
        <pc:picChg chg="add del mod">
          <ac:chgData name="Mashford, Anthony" userId="4e86ddee-d5bb-45a7-bb76-c1ece983c705" providerId="ADAL" clId="{40B9F878-3908-3048-8B88-93C10B8E7418}" dt="2021-12-09T11:48:55.128" v="1515" actId="21"/>
          <ac:picMkLst>
            <pc:docMk/>
            <pc:sldMk cId="2925276995" sldId="312"/>
            <ac:picMk id="77" creationId="{D77BB0F9-AB27-CB4A-8D43-B34B91D6318D}"/>
          </ac:picMkLst>
        </pc:picChg>
        <pc:picChg chg="add mod">
          <ac:chgData name="Mashford, Anthony" userId="4e86ddee-d5bb-45a7-bb76-c1ece983c705" providerId="ADAL" clId="{40B9F878-3908-3048-8B88-93C10B8E7418}" dt="2021-12-09T11:49:09.271" v="1518" actId="571"/>
          <ac:picMkLst>
            <pc:docMk/>
            <pc:sldMk cId="2925276995" sldId="312"/>
            <ac:picMk id="78" creationId="{9DF9A414-0370-234D-A373-BE186F0C0109}"/>
          </ac:picMkLst>
        </pc:picChg>
        <pc:picChg chg="add mod">
          <ac:chgData name="Mashford, Anthony" userId="4e86ddee-d5bb-45a7-bb76-c1ece983c705" providerId="ADAL" clId="{40B9F878-3908-3048-8B88-93C10B8E7418}" dt="2021-12-09T11:49:36.379" v="1524" actId="1076"/>
          <ac:picMkLst>
            <pc:docMk/>
            <pc:sldMk cId="2925276995" sldId="312"/>
            <ac:picMk id="92" creationId="{1C1A448D-905C-5C45-B0EB-2D5382390827}"/>
          </ac:picMkLst>
        </pc:picChg>
        <pc:picChg chg="mod">
          <ac:chgData name="Mashford, Anthony" userId="4e86ddee-d5bb-45a7-bb76-c1ece983c705" providerId="ADAL" clId="{40B9F878-3908-3048-8B88-93C10B8E7418}" dt="2021-12-09T11:50:39.929" v="1531" actId="571"/>
          <ac:picMkLst>
            <pc:docMk/>
            <pc:sldMk cId="2925276995" sldId="312"/>
            <ac:picMk id="101" creationId="{2964AB0A-400A-AD47-AB0A-4E97FE48756F}"/>
          </ac:picMkLst>
        </pc:picChg>
        <pc:picChg chg="mod">
          <ac:chgData name="Mashford, Anthony" userId="4e86ddee-d5bb-45a7-bb76-c1ece983c705" providerId="ADAL" clId="{40B9F878-3908-3048-8B88-93C10B8E7418}" dt="2021-12-09T11:50:39.929" v="1531" actId="571"/>
          <ac:picMkLst>
            <pc:docMk/>
            <pc:sldMk cId="2925276995" sldId="312"/>
            <ac:picMk id="103" creationId="{71F6696F-1DA3-E54C-8D32-1187149CFE61}"/>
          </ac:picMkLst>
        </pc:picChg>
        <pc:picChg chg="mod">
          <ac:chgData name="Mashford, Anthony" userId="4e86ddee-d5bb-45a7-bb76-c1ece983c705" providerId="ADAL" clId="{40B9F878-3908-3048-8B88-93C10B8E7418}" dt="2021-12-09T11:50:39.929" v="1531" actId="571"/>
          <ac:picMkLst>
            <pc:docMk/>
            <pc:sldMk cId="2925276995" sldId="312"/>
            <ac:picMk id="105" creationId="{30906CA2-CCCC-634C-835B-4A68B25DD1E5}"/>
          </ac:picMkLst>
        </pc:picChg>
        <pc:picChg chg="mod">
          <ac:chgData name="Mashford, Anthony" userId="4e86ddee-d5bb-45a7-bb76-c1ece983c705" providerId="ADAL" clId="{40B9F878-3908-3048-8B88-93C10B8E7418}" dt="2021-12-09T11:50:39.929" v="1531" actId="571"/>
          <ac:picMkLst>
            <pc:docMk/>
            <pc:sldMk cId="2925276995" sldId="312"/>
            <ac:picMk id="107" creationId="{AC0D7F98-0BFD-9647-BF60-BB7ED11BB480}"/>
          </ac:picMkLst>
        </pc:picChg>
        <pc:picChg chg="mod">
          <ac:chgData name="Mashford, Anthony" userId="4e86ddee-d5bb-45a7-bb76-c1ece983c705" providerId="ADAL" clId="{40B9F878-3908-3048-8B88-93C10B8E7418}" dt="2021-12-09T11:50:39.929" v="1531" actId="571"/>
          <ac:picMkLst>
            <pc:docMk/>
            <pc:sldMk cId="2925276995" sldId="312"/>
            <ac:picMk id="108" creationId="{AB7CCDFD-DF79-0D44-9866-880B401A1E86}"/>
          </ac:picMkLst>
        </pc:picChg>
        <pc:picChg chg="mod">
          <ac:chgData name="Mashford, Anthony" userId="4e86ddee-d5bb-45a7-bb76-c1ece983c705" providerId="ADAL" clId="{40B9F878-3908-3048-8B88-93C10B8E7418}" dt="2021-12-09T11:50:39.929" v="1531" actId="571"/>
          <ac:picMkLst>
            <pc:docMk/>
            <pc:sldMk cId="2925276995" sldId="312"/>
            <ac:picMk id="109" creationId="{AF055227-0540-1647-AB55-944DCC4BAF6F}"/>
          </ac:picMkLst>
        </pc:picChg>
        <pc:picChg chg="mod">
          <ac:chgData name="Mashford, Anthony" userId="4e86ddee-d5bb-45a7-bb76-c1ece983c705" providerId="ADAL" clId="{40B9F878-3908-3048-8B88-93C10B8E7418}" dt="2021-12-09T11:50:39.929" v="1531" actId="571"/>
          <ac:picMkLst>
            <pc:docMk/>
            <pc:sldMk cId="2925276995" sldId="312"/>
            <ac:picMk id="110" creationId="{28314066-72CC-2F44-9F5C-7A26115D30EF}"/>
          </ac:picMkLst>
        </pc:picChg>
        <pc:picChg chg="mod">
          <ac:chgData name="Mashford, Anthony" userId="4e86ddee-d5bb-45a7-bb76-c1ece983c705" providerId="ADAL" clId="{40B9F878-3908-3048-8B88-93C10B8E7418}" dt="2021-12-09T11:50:39.929" v="1531" actId="571"/>
          <ac:picMkLst>
            <pc:docMk/>
            <pc:sldMk cId="2925276995" sldId="312"/>
            <ac:picMk id="111" creationId="{C9DB81FE-38EE-DF4E-9EB0-9B23DCAE7916}"/>
          </ac:picMkLst>
        </pc:picChg>
        <pc:picChg chg="mod">
          <ac:chgData name="Mashford, Anthony" userId="4e86ddee-d5bb-45a7-bb76-c1ece983c705" providerId="ADAL" clId="{40B9F878-3908-3048-8B88-93C10B8E7418}" dt="2021-12-09T11:50:39.929" v="1531" actId="571"/>
          <ac:picMkLst>
            <pc:docMk/>
            <pc:sldMk cId="2925276995" sldId="312"/>
            <ac:picMk id="112" creationId="{BC17B660-A921-8442-98B1-31B441CDDC65}"/>
          </ac:picMkLst>
        </pc:picChg>
        <pc:picChg chg="mod">
          <ac:chgData name="Mashford, Anthony" userId="4e86ddee-d5bb-45a7-bb76-c1ece983c705" providerId="ADAL" clId="{40B9F878-3908-3048-8B88-93C10B8E7418}" dt="2021-12-09T11:50:39.929" v="1531" actId="571"/>
          <ac:picMkLst>
            <pc:docMk/>
            <pc:sldMk cId="2925276995" sldId="312"/>
            <ac:picMk id="113" creationId="{E5CFAA6F-D5E4-0B4E-9DD4-CDB1B7B2E8D1}"/>
          </ac:picMkLst>
        </pc:picChg>
        <pc:picChg chg="mod">
          <ac:chgData name="Mashford, Anthony" userId="4e86ddee-d5bb-45a7-bb76-c1ece983c705" providerId="ADAL" clId="{40B9F878-3908-3048-8B88-93C10B8E7418}" dt="2021-12-09T11:50:39.929" v="1531" actId="571"/>
          <ac:picMkLst>
            <pc:docMk/>
            <pc:sldMk cId="2925276995" sldId="312"/>
            <ac:picMk id="114" creationId="{1C933261-BB5F-BB43-8480-DFF9AF4C0882}"/>
          </ac:picMkLst>
        </pc:picChg>
        <pc:picChg chg="mod">
          <ac:chgData name="Mashford, Anthony" userId="4e86ddee-d5bb-45a7-bb76-c1ece983c705" providerId="ADAL" clId="{40B9F878-3908-3048-8B88-93C10B8E7418}" dt="2021-12-09T11:50:39.929" v="1531" actId="571"/>
          <ac:picMkLst>
            <pc:docMk/>
            <pc:sldMk cId="2925276995" sldId="312"/>
            <ac:picMk id="120" creationId="{26537139-10EE-564E-A16B-E4CA6D5230DB}"/>
          </ac:picMkLst>
        </pc:picChg>
        <pc:picChg chg="mod">
          <ac:chgData name="Mashford, Anthony" userId="4e86ddee-d5bb-45a7-bb76-c1ece983c705" providerId="ADAL" clId="{40B9F878-3908-3048-8B88-93C10B8E7418}" dt="2021-12-09T11:50:39.929" v="1531" actId="571"/>
          <ac:picMkLst>
            <pc:docMk/>
            <pc:sldMk cId="2925276995" sldId="312"/>
            <ac:picMk id="128" creationId="{2FBBECAC-BDE0-FF4E-9642-48D475510C1F}"/>
          </ac:picMkLst>
        </pc:picChg>
        <pc:picChg chg="mod">
          <ac:chgData name="Mashford, Anthony" userId="4e86ddee-d5bb-45a7-bb76-c1ece983c705" providerId="ADAL" clId="{40B9F878-3908-3048-8B88-93C10B8E7418}" dt="2021-12-09T11:50:39.929" v="1531" actId="571"/>
          <ac:picMkLst>
            <pc:docMk/>
            <pc:sldMk cId="2925276995" sldId="312"/>
            <ac:picMk id="131" creationId="{4E97EE3F-D5E5-4544-ADEA-6B3BADC819C0}"/>
          </ac:picMkLst>
        </pc:picChg>
        <pc:picChg chg="mod">
          <ac:chgData name="Mashford, Anthony" userId="4e86ddee-d5bb-45a7-bb76-c1ece983c705" providerId="ADAL" clId="{40B9F878-3908-3048-8B88-93C10B8E7418}" dt="2021-12-09T11:50:39.929" v="1531" actId="571"/>
          <ac:picMkLst>
            <pc:docMk/>
            <pc:sldMk cId="2925276995" sldId="312"/>
            <ac:picMk id="137" creationId="{59DB79D9-D5F3-6248-A9B7-8FDEF40F21DE}"/>
          </ac:picMkLst>
        </pc:picChg>
        <pc:picChg chg="mod">
          <ac:chgData name="Mashford, Anthony" userId="4e86ddee-d5bb-45a7-bb76-c1ece983c705" providerId="ADAL" clId="{40B9F878-3908-3048-8B88-93C10B8E7418}" dt="2021-12-09T11:50:39.929" v="1531" actId="571"/>
          <ac:picMkLst>
            <pc:docMk/>
            <pc:sldMk cId="2925276995" sldId="312"/>
            <ac:picMk id="138" creationId="{17C1CF5F-EC2A-AE4B-99B9-210D3C91EF65}"/>
          </ac:picMkLst>
        </pc:picChg>
        <pc:picChg chg="mod">
          <ac:chgData name="Mashford, Anthony" userId="4e86ddee-d5bb-45a7-bb76-c1ece983c705" providerId="ADAL" clId="{40B9F878-3908-3048-8B88-93C10B8E7418}" dt="2021-12-09T11:50:39.929" v="1531" actId="571"/>
          <ac:picMkLst>
            <pc:docMk/>
            <pc:sldMk cId="2925276995" sldId="312"/>
            <ac:picMk id="139" creationId="{21AF695F-A290-564E-9112-8FC77083D8EA}"/>
          </ac:picMkLst>
        </pc:picChg>
        <pc:picChg chg="mod">
          <ac:chgData name="Mashford, Anthony" userId="4e86ddee-d5bb-45a7-bb76-c1ece983c705" providerId="ADAL" clId="{40B9F878-3908-3048-8B88-93C10B8E7418}" dt="2021-12-09T11:50:39.929" v="1531" actId="571"/>
          <ac:picMkLst>
            <pc:docMk/>
            <pc:sldMk cId="2925276995" sldId="312"/>
            <ac:picMk id="141" creationId="{5ECFE38B-0651-F34C-8B8A-2A74FD344004}"/>
          </ac:picMkLst>
        </pc:picChg>
        <pc:picChg chg="mod">
          <ac:chgData name="Mashford, Anthony" userId="4e86ddee-d5bb-45a7-bb76-c1ece983c705" providerId="ADAL" clId="{40B9F878-3908-3048-8B88-93C10B8E7418}" dt="2021-12-09T11:50:39.929" v="1531" actId="571"/>
          <ac:picMkLst>
            <pc:docMk/>
            <pc:sldMk cId="2925276995" sldId="312"/>
            <ac:picMk id="143" creationId="{FEA86324-2AD1-9645-9405-0DAB9FA6E658}"/>
          </ac:picMkLst>
        </pc:picChg>
        <pc:picChg chg="add mod">
          <ac:chgData name="Mashford, Anthony" userId="4e86ddee-d5bb-45a7-bb76-c1ece983c705" providerId="ADAL" clId="{40B9F878-3908-3048-8B88-93C10B8E7418}" dt="2021-12-09T11:50:39.929" v="1531" actId="571"/>
          <ac:picMkLst>
            <pc:docMk/>
            <pc:sldMk cId="2925276995" sldId="312"/>
            <ac:picMk id="145" creationId="{127F50BE-7F6F-4841-A281-67E4A9930EFB}"/>
          </ac:picMkLst>
        </pc:picChg>
        <pc:picChg chg="add mod">
          <ac:chgData name="Mashford, Anthony" userId="4e86ddee-d5bb-45a7-bb76-c1ece983c705" providerId="ADAL" clId="{40B9F878-3908-3048-8B88-93C10B8E7418}" dt="2021-12-09T11:50:39.929" v="1531" actId="571"/>
          <ac:picMkLst>
            <pc:docMk/>
            <pc:sldMk cId="2925276995" sldId="312"/>
            <ac:picMk id="146" creationId="{D4B10EFB-EEB0-8F49-83C3-1FD693B9B7B3}"/>
          </ac:picMkLst>
        </pc:picChg>
        <pc:picChg chg="add mod">
          <ac:chgData name="Mashford, Anthony" userId="4e86ddee-d5bb-45a7-bb76-c1ece983c705" providerId="ADAL" clId="{40B9F878-3908-3048-8B88-93C10B8E7418}" dt="2021-12-09T12:24:43.341" v="1820" actId="1076"/>
          <ac:picMkLst>
            <pc:docMk/>
            <pc:sldMk cId="2925276995" sldId="312"/>
            <ac:picMk id="147" creationId="{F00E0A49-D161-0A41-AAB0-A18A77347958}"/>
          </ac:picMkLst>
        </pc:picChg>
        <pc:cxnChg chg="mod">
          <ac:chgData name="Mashford, Anthony" userId="4e86ddee-d5bb-45a7-bb76-c1ece983c705" providerId="ADAL" clId="{40B9F878-3908-3048-8B88-93C10B8E7418}" dt="2021-12-09T11:41:41.602" v="1450"/>
          <ac:cxnSpMkLst>
            <pc:docMk/>
            <pc:sldMk cId="2925276995" sldId="312"/>
            <ac:cxnSpMk id="30" creationId="{281D9712-D863-0045-A496-7C5804132C41}"/>
          </ac:cxnSpMkLst>
        </pc:cxnChg>
        <pc:cxnChg chg="mod">
          <ac:chgData name="Mashford, Anthony" userId="4e86ddee-d5bb-45a7-bb76-c1ece983c705" providerId="ADAL" clId="{40B9F878-3908-3048-8B88-93C10B8E7418}" dt="2021-12-09T11:48:15.096" v="1512" actId="21"/>
          <ac:cxnSpMkLst>
            <pc:docMk/>
            <pc:sldMk cId="2925276995" sldId="312"/>
            <ac:cxnSpMk id="31" creationId="{C5BC1E68-E7D3-6843-9708-893987D330DB}"/>
          </ac:cxnSpMkLst>
        </pc:cxnChg>
        <pc:cxnChg chg="mod">
          <ac:chgData name="Mashford, Anthony" userId="4e86ddee-d5bb-45a7-bb76-c1ece983c705" providerId="ADAL" clId="{40B9F878-3908-3048-8B88-93C10B8E7418}" dt="2021-12-09T11:48:15.096" v="1512" actId="21"/>
          <ac:cxnSpMkLst>
            <pc:docMk/>
            <pc:sldMk cId="2925276995" sldId="312"/>
            <ac:cxnSpMk id="32" creationId="{622A3389-3F0C-8C4E-9C0D-9D406A8A022A}"/>
          </ac:cxnSpMkLst>
        </pc:cxnChg>
        <pc:cxnChg chg="add del mod">
          <ac:chgData name="Mashford, Anthony" userId="4e86ddee-d5bb-45a7-bb76-c1ece983c705" providerId="ADAL" clId="{40B9F878-3908-3048-8B88-93C10B8E7418}" dt="2021-12-09T11:48:55.128" v="1515" actId="21"/>
          <ac:cxnSpMkLst>
            <pc:docMk/>
            <pc:sldMk cId="2925276995" sldId="312"/>
            <ac:cxnSpMk id="70" creationId="{E3EAC202-5F6C-4F40-8053-2456E5F69F17}"/>
          </ac:cxnSpMkLst>
        </pc:cxnChg>
        <pc:cxnChg chg="add del mod">
          <ac:chgData name="Mashford, Anthony" userId="4e86ddee-d5bb-45a7-bb76-c1ece983c705" providerId="ADAL" clId="{40B9F878-3908-3048-8B88-93C10B8E7418}" dt="2021-12-09T11:48:55.128" v="1515" actId="21"/>
          <ac:cxnSpMkLst>
            <pc:docMk/>
            <pc:sldMk cId="2925276995" sldId="312"/>
            <ac:cxnSpMk id="74" creationId="{587E6569-7714-6044-92D4-EEF8C504D7D7}"/>
          </ac:cxnSpMkLst>
        </pc:cxnChg>
        <pc:cxnChg chg="add mod">
          <ac:chgData name="Mashford, Anthony" userId="4e86ddee-d5bb-45a7-bb76-c1ece983c705" providerId="ADAL" clId="{40B9F878-3908-3048-8B88-93C10B8E7418}" dt="2021-12-09T11:49:20.157" v="1520" actId="1076"/>
          <ac:cxnSpMkLst>
            <pc:docMk/>
            <pc:sldMk cId="2925276995" sldId="312"/>
            <ac:cxnSpMk id="86" creationId="{76230542-277C-2641-BE58-2FAE7CE9F4BE}"/>
          </ac:cxnSpMkLst>
        </pc:cxnChg>
        <pc:cxnChg chg="add mod">
          <ac:chgData name="Mashford, Anthony" userId="4e86ddee-d5bb-45a7-bb76-c1ece983c705" providerId="ADAL" clId="{40B9F878-3908-3048-8B88-93C10B8E7418}" dt="2021-12-09T11:49:20.157" v="1520" actId="1076"/>
          <ac:cxnSpMkLst>
            <pc:docMk/>
            <pc:sldMk cId="2925276995" sldId="312"/>
            <ac:cxnSpMk id="90" creationId="{7B35C42F-34FB-604A-9AA0-CD99FBE87AE6}"/>
          </ac:cxnSpMkLst>
        </pc:cxnChg>
        <pc:cxnChg chg="mod">
          <ac:chgData name="Mashford, Anthony" userId="4e86ddee-d5bb-45a7-bb76-c1ece983c705" providerId="ADAL" clId="{40B9F878-3908-3048-8B88-93C10B8E7418}" dt="2021-12-09T11:50:39.929" v="1531" actId="571"/>
          <ac:cxnSpMkLst>
            <pc:docMk/>
            <pc:sldMk cId="2925276995" sldId="312"/>
            <ac:cxnSpMk id="116" creationId="{42BF5591-1613-E94F-9002-A08871A6103D}"/>
          </ac:cxnSpMkLst>
        </pc:cxnChg>
        <pc:cxnChg chg="mod">
          <ac:chgData name="Mashford, Anthony" userId="4e86ddee-d5bb-45a7-bb76-c1ece983c705" providerId="ADAL" clId="{40B9F878-3908-3048-8B88-93C10B8E7418}" dt="2021-12-09T11:50:39.929" v="1531" actId="571"/>
          <ac:cxnSpMkLst>
            <pc:docMk/>
            <pc:sldMk cId="2925276995" sldId="312"/>
            <ac:cxnSpMk id="117" creationId="{759F97E9-D909-6849-A328-C425C0C5EC2E}"/>
          </ac:cxnSpMkLst>
        </pc:cxnChg>
        <pc:cxnChg chg="mod">
          <ac:chgData name="Mashford, Anthony" userId="4e86ddee-d5bb-45a7-bb76-c1ece983c705" providerId="ADAL" clId="{40B9F878-3908-3048-8B88-93C10B8E7418}" dt="2021-12-09T11:50:39.929" v="1531" actId="571"/>
          <ac:cxnSpMkLst>
            <pc:docMk/>
            <pc:sldMk cId="2925276995" sldId="312"/>
            <ac:cxnSpMk id="118" creationId="{7135937F-5265-5C48-81B4-8CDE4C0EC6A2}"/>
          </ac:cxnSpMkLst>
        </pc:cxnChg>
      </pc:sldChg>
      <pc:sldChg chg="add ord">
        <pc:chgData name="Mashford, Anthony" userId="4e86ddee-d5bb-45a7-bb76-c1ece983c705" providerId="ADAL" clId="{40B9F878-3908-3048-8B88-93C10B8E7418}" dt="2021-12-09T17:57:48.453" v="2462" actId="20578"/>
        <pc:sldMkLst>
          <pc:docMk/>
          <pc:sldMk cId="792253911" sldId="313"/>
        </pc:sldMkLst>
      </pc:sldChg>
      <pc:sldChg chg="addSp delSp modSp new del mod ord delAnim modAnim">
        <pc:chgData name="Mashford, Anthony" userId="4e86ddee-d5bb-45a7-bb76-c1ece983c705" providerId="ADAL" clId="{40B9F878-3908-3048-8B88-93C10B8E7418}" dt="2021-12-09T13:13:34.311" v="2419" actId="2696"/>
        <pc:sldMkLst>
          <pc:docMk/>
          <pc:sldMk cId="3473671627" sldId="313"/>
        </pc:sldMkLst>
        <pc:spChg chg="del">
          <ac:chgData name="Mashford, Anthony" userId="4e86ddee-d5bb-45a7-bb76-c1ece983c705" providerId="ADAL" clId="{40B9F878-3908-3048-8B88-93C10B8E7418}" dt="2021-12-09T11:57:11.382" v="1542" actId="478"/>
          <ac:spMkLst>
            <pc:docMk/>
            <pc:sldMk cId="3473671627" sldId="313"/>
            <ac:spMk id="2" creationId="{E87A27AF-7478-8446-9DBB-F2FDE5159233}"/>
          </ac:spMkLst>
        </pc:spChg>
        <pc:spChg chg="del">
          <ac:chgData name="Mashford, Anthony" userId="4e86ddee-d5bb-45a7-bb76-c1ece983c705" providerId="ADAL" clId="{40B9F878-3908-3048-8B88-93C10B8E7418}" dt="2021-12-09T11:57:08.802" v="1541" actId="478"/>
          <ac:spMkLst>
            <pc:docMk/>
            <pc:sldMk cId="3473671627" sldId="313"/>
            <ac:spMk id="3" creationId="{12360586-3F57-F341-A2CA-5A6EE43CB8F1}"/>
          </ac:spMkLst>
        </pc:spChg>
        <pc:spChg chg="del">
          <ac:chgData name="Mashford, Anthony" userId="4e86ddee-d5bb-45a7-bb76-c1ece983c705" providerId="ADAL" clId="{40B9F878-3908-3048-8B88-93C10B8E7418}" dt="2021-12-09T12:05:46.022" v="1588" actId="478"/>
          <ac:spMkLst>
            <pc:docMk/>
            <pc:sldMk cId="3473671627" sldId="313"/>
            <ac:spMk id="4" creationId="{3698D1AA-BC76-6A44-8664-49E7815663F7}"/>
          </ac:spMkLst>
        </pc:spChg>
        <pc:spChg chg="mod">
          <ac:chgData name="Mashford, Anthony" userId="4e86ddee-d5bb-45a7-bb76-c1ece983c705" providerId="ADAL" clId="{40B9F878-3908-3048-8B88-93C10B8E7418}" dt="2021-12-09T13:03:16.963" v="2406" actId="20577"/>
          <ac:spMkLst>
            <pc:docMk/>
            <pc:sldMk cId="3473671627" sldId="313"/>
            <ac:spMk id="5" creationId="{B6EDA66C-AE12-0B4C-BDFE-9B2D961D6026}"/>
          </ac:spMkLst>
        </pc:spChg>
        <pc:spChg chg="mod">
          <ac:chgData name="Mashford, Anthony" userId="4e86ddee-d5bb-45a7-bb76-c1ece983c705" providerId="ADAL" clId="{40B9F878-3908-3048-8B88-93C10B8E7418}" dt="2021-12-09T13:03:25.392" v="2415" actId="20577"/>
          <ac:spMkLst>
            <pc:docMk/>
            <pc:sldMk cId="3473671627" sldId="313"/>
            <ac:spMk id="7" creationId="{8DEA9B56-B54F-7949-BFCA-FDDDA52172C8}"/>
          </ac:spMkLst>
        </pc:spChg>
        <pc:spChg chg="del">
          <ac:chgData name="Mashford, Anthony" userId="4e86ddee-d5bb-45a7-bb76-c1ece983c705" providerId="ADAL" clId="{40B9F878-3908-3048-8B88-93C10B8E7418}" dt="2021-12-09T11:57:14.674" v="1543" actId="478"/>
          <ac:spMkLst>
            <pc:docMk/>
            <pc:sldMk cId="3473671627" sldId="313"/>
            <ac:spMk id="8" creationId="{49D4AC7A-85A3-4046-ABF4-B806C1FE67D2}"/>
          </ac:spMkLst>
        </pc:spChg>
        <pc:spChg chg="add del mod">
          <ac:chgData name="Mashford, Anthony" userId="4e86ddee-d5bb-45a7-bb76-c1ece983c705" providerId="ADAL" clId="{40B9F878-3908-3048-8B88-93C10B8E7418}" dt="2021-12-09T11:58:25.490" v="1568" actId="478"/>
          <ac:spMkLst>
            <pc:docMk/>
            <pc:sldMk cId="3473671627" sldId="313"/>
            <ac:spMk id="10" creationId="{C199940A-BDB9-5F45-A228-300943C7B8E8}"/>
          </ac:spMkLst>
        </pc:spChg>
        <pc:spChg chg="add del mod">
          <ac:chgData name="Mashford, Anthony" userId="4e86ddee-d5bb-45a7-bb76-c1ece983c705" providerId="ADAL" clId="{40B9F878-3908-3048-8B88-93C10B8E7418}" dt="2021-12-09T13:02:32.574" v="2383" actId="478"/>
          <ac:spMkLst>
            <pc:docMk/>
            <pc:sldMk cId="3473671627" sldId="313"/>
            <ac:spMk id="11" creationId="{FA7ADDCE-F5EF-2640-8CC3-1DCC73F73FD0}"/>
          </ac:spMkLst>
        </pc:spChg>
        <pc:spChg chg="add del mod">
          <ac:chgData name="Mashford, Anthony" userId="4e86ddee-d5bb-45a7-bb76-c1ece983c705" providerId="ADAL" clId="{40B9F878-3908-3048-8B88-93C10B8E7418}" dt="2021-12-09T13:02:32.574" v="2383" actId="478"/>
          <ac:spMkLst>
            <pc:docMk/>
            <pc:sldMk cId="3473671627" sldId="313"/>
            <ac:spMk id="16" creationId="{056655A6-DD07-1F4F-A426-7A353114D19E}"/>
          </ac:spMkLst>
        </pc:spChg>
        <pc:spChg chg="add mod">
          <ac:chgData name="Mashford, Anthony" userId="4e86ddee-d5bb-45a7-bb76-c1ece983c705" providerId="ADAL" clId="{40B9F878-3908-3048-8B88-93C10B8E7418}" dt="2021-12-09T12:05:47.535" v="1589"/>
          <ac:spMkLst>
            <pc:docMk/>
            <pc:sldMk cId="3473671627" sldId="313"/>
            <ac:spMk id="17" creationId="{5C864E68-D73C-E741-A511-45C420F8D755}"/>
          </ac:spMkLst>
        </pc:spChg>
        <pc:spChg chg="add del mod">
          <ac:chgData name="Mashford, Anthony" userId="4e86ddee-d5bb-45a7-bb76-c1ece983c705" providerId="ADAL" clId="{40B9F878-3908-3048-8B88-93C10B8E7418}" dt="2021-12-09T12:07:39.410" v="1623" actId="478"/>
          <ac:spMkLst>
            <pc:docMk/>
            <pc:sldMk cId="3473671627" sldId="313"/>
            <ac:spMk id="18" creationId="{54AF8194-4428-B248-B905-978A4EC81643}"/>
          </ac:spMkLst>
        </pc:spChg>
        <pc:spChg chg="add del mod">
          <ac:chgData name="Mashford, Anthony" userId="4e86ddee-d5bb-45a7-bb76-c1ece983c705" providerId="ADAL" clId="{40B9F878-3908-3048-8B88-93C10B8E7418}" dt="2021-12-09T13:02:32.574" v="2383" actId="478"/>
          <ac:spMkLst>
            <pc:docMk/>
            <pc:sldMk cId="3473671627" sldId="313"/>
            <ac:spMk id="19" creationId="{6050F3D3-8618-5545-9FE8-53928B3BFFFE}"/>
          </ac:spMkLst>
        </pc:spChg>
        <pc:spChg chg="add del mod">
          <ac:chgData name="Mashford, Anthony" userId="4e86ddee-d5bb-45a7-bb76-c1ece983c705" providerId="ADAL" clId="{40B9F878-3908-3048-8B88-93C10B8E7418}" dt="2021-12-09T13:02:32.574" v="2383" actId="478"/>
          <ac:spMkLst>
            <pc:docMk/>
            <pc:sldMk cId="3473671627" sldId="313"/>
            <ac:spMk id="20" creationId="{9FC5D4D4-09FC-264C-8C8B-7CE13B210CFA}"/>
          </ac:spMkLst>
        </pc:spChg>
        <pc:spChg chg="add del mod">
          <ac:chgData name="Mashford, Anthony" userId="4e86ddee-d5bb-45a7-bb76-c1ece983c705" providerId="ADAL" clId="{40B9F878-3908-3048-8B88-93C10B8E7418}" dt="2021-12-09T13:02:32.574" v="2383" actId="478"/>
          <ac:spMkLst>
            <pc:docMk/>
            <pc:sldMk cId="3473671627" sldId="313"/>
            <ac:spMk id="21" creationId="{C5CDE6B2-DF14-0D4E-A2B8-80CDAEA44DEE}"/>
          </ac:spMkLst>
        </pc:spChg>
        <pc:spChg chg="add del mod">
          <ac:chgData name="Mashford, Anthony" userId="4e86ddee-d5bb-45a7-bb76-c1ece983c705" providerId="ADAL" clId="{40B9F878-3908-3048-8B88-93C10B8E7418}" dt="2021-12-09T13:02:32.574" v="2383" actId="478"/>
          <ac:spMkLst>
            <pc:docMk/>
            <pc:sldMk cId="3473671627" sldId="313"/>
            <ac:spMk id="22" creationId="{873F99E8-611B-7543-8793-E5959B29369E}"/>
          </ac:spMkLst>
        </pc:spChg>
        <pc:picChg chg="add del mod">
          <ac:chgData name="Mashford, Anthony" userId="4e86ddee-d5bb-45a7-bb76-c1ece983c705" providerId="ADAL" clId="{40B9F878-3908-3048-8B88-93C10B8E7418}" dt="2021-12-09T11:58:29.460" v="1569" actId="478"/>
          <ac:picMkLst>
            <pc:docMk/>
            <pc:sldMk cId="3473671627" sldId="313"/>
            <ac:picMk id="9" creationId="{241CC883-2557-764A-920B-9CD4BCBDEBC0}"/>
          </ac:picMkLst>
        </pc:picChg>
        <pc:picChg chg="add del mod">
          <ac:chgData name="Mashford, Anthony" userId="4e86ddee-d5bb-45a7-bb76-c1ece983c705" providerId="ADAL" clId="{40B9F878-3908-3048-8B88-93C10B8E7418}" dt="2021-12-09T13:02:51.227" v="2388" actId="478"/>
          <ac:picMkLst>
            <pc:docMk/>
            <pc:sldMk cId="3473671627" sldId="313"/>
            <ac:picMk id="13" creationId="{52459321-C91E-BF4A-9D96-022D9D0EC458}"/>
          </ac:picMkLst>
        </pc:picChg>
        <pc:picChg chg="add del mod">
          <ac:chgData name="Mashford, Anthony" userId="4e86ddee-d5bb-45a7-bb76-c1ece983c705" providerId="ADAL" clId="{40B9F878-3908-3048-8B88-93C10B8E7418}" dt="2021-12-09T12:01:33.415" v="1574" actId="478"/>
          <ac:picMkLst>
            <pc:docMk/>
            <pc:sldMk cId="3473671627" sldId="313"/>
            <ac:picMk id="15" creationId="{83553CC0-9A1F-F74A-B753-4B9562B4AC2E}"/>
          </ac:picMkLst>
        </pc:picChg>
        <pc:picChg chg="add mod">
          <ac:chgData name="Mashford, Anthony" userId="4e86ddee-d5bb-45a7-bb76-c1ece983c705" providerId="ADAL" clId="{40B9F878-3908-3048-8B88-93C10B8E7418}" dt="2021-12-09T13:03:42.038" v="2418" actId="1076"/>
          <ac:picMkLst>
            <pc:docMk/>
            <pc:sldMk cId="3473671627" sldId="313"/>
            <ac:picMk id="26" creationId="{BA7BF83C-0A21-4B43-BB2F-6EE4BADC8971}"/>
          </ac:picMkLst>
        </pc:picChg>
        <pc:picChg chg="add del">
          <ac:chgData name="Mashford, Anthony" userId="4e86ddee-d5bb-45a7-bb76-c1ece983c705" providerId="ADAL" clId="{40B9F878-3908-3048-8B88-93C10B8E7418}" dt="2021-12-09T13:02:56.284" v="2391" actId="478"/>
          <ac:picMkLst>
            <pc:docMk/>
            <pc:sldMk cId="3473671627" sldId="313"/>
            <ac:picMk id="1026" creationId="{BA006CC8-DFC4-9348-8870-600580E9B853}"/>
          </ac:picMkLst>
        </pc:picChg>
        <pc:picChg chg="add del mod">
          <ac:chgData name="Mashford, Anthony" userId="4e86ddee-d5bb-45a7-bb76-c1ece983c705" providerId="ADAL" clId="{40B9F878-3908-3048-8B88-93C10B8E7418}" dt="2021-12-09T13:02:56.284" v="2391" actId="478"/>
          <ac:picMkLst>
            <pc:docMk/>
            <pc:sldMk cId="3473671627" sldId="313"/>
            <ac:picMk id="1028" creationId="{1A701BF2-447E-D04B-B7F9-EC060C479A9C}"/>
          </ac:picMkLst>
        </pc:picChg>
        <pc:picChg chg="add del mod">
          <ac:chgData name="Mashford, Anthony" userId="4e86ddee-d5bb-45a7-bb76-c1ece983c705" providerId="ADAL" clId="{40B9F878-3908-3048-8B88-93C10B8E7418}" dt="2021-12-09T13:03:06.220" v="2395" actId="478"/>
          <ac:picMkLst>
            <pc:docMk/>
            <pc:sldMk cId="3473671627" sldId="313"/>
            <ac:picMk id="1030" creationId="{F47A5FE4-6618-3E46-BEB6-BE215B46C13A}"/>
          </ac:picMkLst>
        </pc:picChg>
      </pc:sldChg>
      <pc:sldChg chg="addSp delSp modSp add mod modAnim modShow">
        <pc:chgData name="Mashford, Anthony" userId="4e86ddee-d5bb-45a7-bb76-c1ece983c705" providerId="ADAL" clId="{40B9F878-3908-3048-8B88-93C10B8E7418}" dt="2021-12-09T13:00:46.259" v="2381" actId="729"/>
        <pc:sldMkLst>
          <pc:docMk/>
          <pc:sldMk cId="3481457080" sldId="314"/>
        </pc:sldMkLst>
        <pc:spChg chg="del">
          <ac:chgData name="Mashford, Anthony" userId="4e86ddee-d5bb-45a7-bb76-c1ece983c705" providerId="ADAL" clId="{40B9F878-3908-3048-8B88-93C10B8E7418}" dt="2021-12-09T12:15:33.840" v="1767" actId="478"/>
          <ac:spMkLst>
            <pc:docMk/>
            <pc:sldMk cId="3481457080" sldId="314"/>
            <ac:spMk id="11" creationId="{FA7ADDCE-F5EF-2640-8CC3-1DCC73F73FD0}"/>
          </ac:spMkLst>
        </pc:spChg>
        <pc:spChg chg="add del mod">
          <ac:chgData name="Mashford, Anthony" userId="4e86ddee-d5bb-45a7-bb76-c1ece983c705" providerId="ADAL" clId="{40B9F878-3908-3048-8B88-93C10B8E7418}" dt="2021-12-09T12:16:12.836" v="1777" actId="478"/>
          <ac:spMkLst>
            <pc:docMk/>
            <pc:sldMk cId="3481457080" sldId="314"/>
            <ac:spMk id="14" creationId="{04733551-2E21-8248-AA1E-3C1B5136D40B}"/>
          </ac:spMkLst>
        </pc:spChg>
        <pc:spChg chg="add del mod">
          <ac:chgData name="Mashford, Anthony" userId="4e86ddee-d5bb-45a7-bb76-c1ece983c705" providerId="ADAL" clId="{40B9F878-3908-3048-8B88-93C10B8E7418}" dt="2021-12-09T12:18:16.960" v="1794" actId="478"/>
          <ac:spMkLst>
            <pc:docMk/>
            <pc:sldMk cId="3481457080" sldId="314"/>
            <ac:spMk id="15" creationId="{D077C608-7661-8940-AD03-ED32DD4740AE}"/>
          </ac:spMkLst>
        </pc:spChg>
        <pc:spChg chg="del">
          <ac:chgData name="Mashford, Anthony" userId="4e86ddee-d5bb-45a7-bb76-c1ece983c705" providerId="ADAL" clId="{40B9F878-3908-3048-8B88-93C10B8E7418}" dt="2021-12-09T12:15:36.627" v="1768" actId="478"/>
          <ac:spMkLst>
            <pc:docMk/>
            <pc:sldMk cId="3481457080" sldId="314"/>
            <ac:spMk id="16" creationId="{056655A6-DD07-1F4F-A426-7A353114D19E}"/>
          </ac:spMkLst>
        </pc:spChg>
        <pc:spChg chg="del">
          <ac:chgData name="Mashford, Anthony" userId="4e86ddee-d5bb-45a7-bb76-c1ece983c705" providerId="ADAL" clId="{40B9F878-3908-3048-8B88-93C10B8E7418}" dt="2021-12-09T12:15:33.840" v="1767" actId="478"/>
          <ac:spMkLst>
            <pc:docMk/>
            <pc:sldMk cId="3481457080" sldId="314"/>
            <ac:spMk id="19" creationId="{6050F3D3-8618-5545-9FE8-53928B3BFFFE}"/>
          </ac:spMkLst>
        </pc:spChg>
        <pc:spChg chg="del mod">
          <ac:chgData name="Mashford, Anthony" userId="4e86ddee-d5bb-45a7-bb76-c1ece983c705" providerId="ADAL" clId="{40B9F878-3908-3048-8B88-93C10B8E7418}" dt="2021-12-09T12:15:40.757" v="1770" actId="478"/>
          <ac:spMkLst>
            <pc:docMk/>
            <pc:sldMk cId="3481457080" sldId="314"/>
            <ac:spMk id="20" creationId="{9FC5D4D4-09FC-264C-8C8B-7CE13B210CFA}"/>
          </ac:spMkLst>
        </pc:spChg>
        <pc:spChg chg="del">
          <ac:chgData name="Mashford, Anthony" userId="4e86ddee-d5bb-45a7-bb76-c1ece983c705" providerId="ADAL" clId="{40B9F878-3908-3048-8B88-93C10B8E7418}" dt="2021-12-09T12:15:33.840" v="1767" actId="478"/>
          <ac:spMkLst>
            <pc:docMk/>
            <pc:sldMk cId="3481457080" sldId="314"/>
            <ac:spMk id="21" creationId="{C5CDE6B2-DF14-0D4E-A2B8-80CDAEA44DEE}"/>
          </ac:spMkLst>
        </pc:spChg>
        <pc:spChg chg="del">
          <ac:chgData name="Mashford, Anthony" userId="4e86ddee-d5bb-45a7-bb76-c1ece983c705" providerId="ADAL" clId="{40B9F878-3908-3048-8B88-93C10B8E7418}" dt="2021-12-09T12:15:33.840" v="1767" actId="478"/>
          <ac:spMkLst>
            <pc:docMk/>
            <pc:sldMk cId="3481457080" sldId="314"/>
            <ac:spMk id="22" creationId="{873F99E8-611B-7543-8793-E5959B29369E}"/>
          </ac:spMkLst>
        </pc:spChg>
        <pc:spChg chg="mod">
          <ac:chgData name="Mashford, Anthony" userId="4e86ddee-d5bb-45a7-bb76-c1ece983c705" providerId="ADAL" clId="{40B9F878-3908-3048-8B88-93C10B8E7418}" dt="2021-12-09T12:19:15.781" v="1803" actId="1076"/>
          <ac:spMkLst>
            <pc:docMk/>
            <pc:sldMk cId="3481457080" sldId="314"/>
            <ac:spMk id="24" creationId="{90098451-475C-0C44-8609-D578D1E0E9E0}"/>
          </ac:spMkLst>
        </pc:spChg>
        <pc:spChg chg="mod">
          <ac:chgData name="Mashford, Anthony" userId="4e86ddee-d5bb-45a7-bb76-c1ece983c705" providerId="ADAL" clId="{40B9F878-3908-3048-8B88-93C10B8E7418}" dt="2021-12-09T12:19:15.781" v="1803" actId="1076"/>
          <ac:spMkLst>
            <pc:docMk/>
            <pc:sldMk cId="3481457080" sldId="314"/>
            <ac:spMk id="25" creationId="{7820AD3F-2D1C-D947-AED4-0AB3BF9460E1}"/>
          </ac:spMkLst>
        </pc:spChg>
        <pc:spChg chg="add mod">
          <ac:chgData name="Mashford, Anthony" userId="4e86ddee-d5bb-45a7-bb76-c1ece983c705" providerId="ADAL" clId="{40B9F878-3908-3048-8B88-93C10B8E7418}" dt="2021-12-09T12:20:27.210" v="1812" actId="207"/>
          <ac:spMkLst>
            <pc:docMk/>
            <pc:sldMk cId="3481457080" sldId="314"/>
            <ac:spMk id="26" creationId="{60770F74-6EE5-864F-AC13-C7F45916C7F1}"/>
          </ac:spMkLst>
        </pc:spChg>
        <pc:grpChg chg="add mod">
          <ac:chgData name="Mashford, Anthony" userId="4e86ddee-d5bb-45a7-bb76-c1ece983c705" providerId="ADAL" clId="{40B9F878-3908-3048-8B88-93C10B8E7418}" dt="2021-12-09T12:16:30.110" v="1778"/>
          <ac:grpSpMkLst>
            <pc:docMk/>
            <pc:sldMk cId="3481457080" sldId="314"/>
            <ac:grpSpMk id="23" creationId="{B912CE08-AC98-D149-9AD5-E3B08F1DE34F}"/>
          </ac:grpSpMkLst>
        </pc:grpChg>
        <pc:graphicFrameChg chg="add mod modGraphic">
          <ac:chgData name="Mashford, Anthony" userId="4e86ddee-d5bb-45a7-bb76-c1ece983c705" providerId="ADAL" clId="{40B9F878-3908-3048-8B88-93C10B8E7418}" dt="2021-12-09T12:19:03.117" v="1800" actId="1076"/>
          <ac:graphicFrameMkLst>
            <pc:docMk/>
            <pc:sldMk cId="3481457080" sldId="314"/>
            <ac:graphicFrameMk id="18" creationId="{47A0A408-8F6D-AA4A-8015-BDF269051F95}"/>
          </ac:graphicFrameMkLst>
        </pc:graphicFrameChg>
        <pc:picChg chg="del">
          <ac:chgData name="Mashford, Anthony" userId="4e86ddee-d5bb-45a7-bb76-c1ece983c705" providerId="ADAL" clId="{40B9F878-3908-3048-8B88-93C10B8E7418}" dt="2021-12-09T12:15:42.490" v="1771" actId="478"/>
          <ac:picMkLst>
            <pc:docMk/>
            <pc:sldMk cId="3481457080" sldId="314"/>
            <ac:picMk id="13" creationId="{52459321-C91E-BF4A-9D96-022D9D0EC458}"/>
          </ac:picMkLst>
        </pc:picChg>
      </pc:sldChg>
      <pc:sldChg chg="addSp delSp modSp add mod delAnim">
        <pc:chgData name="Mashford, Anthony" userId="4e86ddee-d5bb-45a7-bb76-c1ece983c705" providerId="ADAL" clId="{40B9F878-3908-3048-8B88-93C10B8E7418}" dt="2021-12-09T13:23:00.736" v="2439" actId="20577"/>
        <pc:sldMkLst>
          <pc:docMk/>
          <pc:sldMk cId="2186961320" sldId="315"/>
        </pc:sldMkLst>
        <pc:spChg chg="del">
          <ac:chgData name="Mashford, Anthony" userId="4e86ddee-d5bb-45a7-bb76-c1ece983c705" providerId="ADAL" clId="{40B9F878-3908-3048-8B88-93C10B8E7418}" dt="2021-12-09T12:34:49.973" v="2094" actId="478"/>
          <ac:spMkLst>
            <pc:docMk/>
            <pc:sldMk cId="2186961320" sldId="315"/>
            <ac:spMk id="2" creationId="{A1D91C0C-A986-A44A-B298-DBB7ED87BB4E}"/>
          </ac:spMkLst>
        </pc:spChg>
        <pc:spChg chg="add mod">
          <ac:chgData name="Mashford, Anthony" userId="4e86ddee-d5bb-45a7-bb76-c1ece983c705" providerId="ADAL" clId="{40B9F878-3908-3048-8B88-93C10B8E7418}" dt="2021-12-09T12:41:24.758" v="2181" actId="1076"/>
          <ac:spMkLst>
            <pc:docMk/>
            <pc:sldMk cId="2186961320" sldId="315"/>
            <ac:spMk id="5" creationId="{450AEC3A-ACD2-2E40-A590-A3EB811046F6}"/>
          </ac:spMkLst>
        </pc:spChg>
        <pc:spChg chg="add mod">
          <ac:chgData name="Mashford, Anthony" userId="4e86ddee-d5bb-45a7-bb76-c1ece983c705" providerId="ADAL" clId="{40B9F878-3908-3048-8B88-93C10B8E7418}" dt="2021-12-09T12:41:24.758" v="2181" actId="1076"/>
          <ac:spMkLst>
            <pc:docMk/>
            <pc:sldMk cId="2186961320" sldId="315"/>
            <ac:spMk id="6" creationId="{ADE1D333-77BE-F347-A16F-7BEC7514D56D}"/>
          </ac:spMkLst>
        </pc:spChg>
        <pc:spChg chg="add mod">
          <ac:chgData name="Mashford, Anthony" userId="4e86ddee-d5bb-45a7-bb76-c1ece983c705" providerId="ADAL" clId="{40B9F878-3908-3048-8B88-93C10B8E7418}" dt="2021-12-09T12:43:48.993" v="2239" actId="1076"/>
          <ac:spMkLst>
            <pc:docMk/>
            <pc:sldMk cId="2186961320" sldId="315"/>
            <ac:spMk id="8" creationId="{64569C08-66F5-3E48-B9C5-A77E29B48829}"/>
          </ac:spMkLst>
        </pc:spChg>
        <pc:spChg chg="mod">
          <ac:chgData name="Mashford, Anthony" userId="4e86ddee-d5bb-45a7-bb76-c1ece983c705" providerId="ADAL" clId="{40B9F878-3908-3048-8B88-93C10B8E7418}" dt="2021-12-09T13:23:00.736" v="2439" actId="20577"/>
          <ac:spMkLst>
            <pc:docMk/>
            <pc:sldMk cId="2186961320" sldId="315"/>
            <ac:spMk id="19" creationId="{D103FBC2-93DA-4F24-B8BE-37966E29D590}"/>
          </ac:spMkLst>
        </pc:spChg>
        <pc:spChg chg="mod">
          <ac:chgData name="Mashford, Anthony" userId="4e86ddee-d5bb-45a7-bb76-c1ece983c705" providerId="ADAL" clId="{40B9F878-3908-3048-8B88-93C10B8E7418}" dt="2021-12-09T12:42:28.687" v="2201" actId="20577"/>
          <ac:spMkLst>
            <pc:docMk/>
            <pc:sldMk cId="2186961320" sldId="315"/>
            <ac:spMk id="22" creationId="{C3B1A95E-5961-4142-87A1-4950138F09D2}"/>
          </ac:spMkLst>
        </pc:spChg>
        <pc:spChg chg="mod">
          <ac:chgData name="Mashford, Anthony" userId="4e86ddee-d5bb-45a7-bb76-c1ece983c705" providerId="ADAL" clId="{40B9F878-3908-3048-8B88-93C10B8E7418}" dt="2021-12-09T12:42:05.990" v="2193" actId="20577"/>
          <ac:spMkLst>
            <pc:docMk/>
            <pc:sldMk cId="2186961320" sldId="315"/>
            <ac:spMk id="23" creationId="{1A46EFA2-3D31-5340-9C62-AEFF56CBBDE8}"/>
          </ac:spMkLst>
        </pc:spChg>
        <pc:spChg chg="add mod">
          <ac:chgData name="Mashford, Anthony" userId="4e86ddee-d5bb-45a7-bb76-c1ece983c705" providerId="ADAL" clId="{40B9F878-3908-3048-8B88-93C10B8E7418}" dt="2021-12-09T12:41:30.197" v="2185" actId="20577"/>
          <ac:spMkLst>
            <pc:docMk/>
            <pc:sldMk cId="2186961320" sldId="315"/>
            <ac:spMk id="24" creationId="{565A04C1-8D69-E64A-9DAD-0925DD2F4CE2}"/>
          </ac:spMkLst>
        </pc:spChg>
        <pc:spChg chg="add mod">
          <ac:chgData name="Mashford, Anthony" userId="4e86ddee-d5bb-45a7-bb76-c1ece983c705" providerId="ADAL" clId="{40B9F878-3908-3048-8B88-93C10B8E7418}" dt="2021-12-09T12:41:16.917" v="2180" actId="1076"/>
          <ac:spMkLst>
            <pc:docMk/>
            <pc:sldMk cId="2186961320" sldId="315"/>
            <ac:spMk id="27" creationId="{290AF427-26D4-3E42-ACFB-FE4D85803B44}"/>
          </ac:spMkLst>
        </pc:spChg>
        <pc:spChg chg="add del mod">
          <ac:chgData name="Mashford, Anthony" userId="4e86ddee-d5bb-45a7-bb76-c1ece983c705" providerId="ADAL" clId="{40B9F878-3908-3048-8B88-93C10B8E7418}" dt="2021-12-09T12:42:47.600" v="2203"/>
          <ac:spMkLst>
            <pc:docMk/>
            <pc:sldMk cId="2186961320" sldId="315"/>
            <ac:spMk id="28" creationId="{AE710304-9AE1-7943-80AD-5A53CEC50422}"/>
          </ac:spMkLst>
        </pc:spChg>
        <pc:spChg chg="add del mod">
          <ac:chgData name="Mashford, Anthony" userId="4e86ddee-d5bb-45a7-bb76-c1ece983c705" providerId="ADAL" clId="{40B9F878-3908-3048-8B88-93C10B8E7418}" dt="2021-12-09T12:42:47.600" v="2203"/>
          <ac:spMkLst>
            <pc:docMk/>
            <pc:sldMk cId="2186961320" sldId="315"/>
            <ac:spMk id="31" creationId="{8C80E4E9-4558-C249-A007-B679514CEA1A}"/>
          </ac:spMkLst>
        </pc:spChg>
        <pc:spChg chg="add del mod">
          <ac:chgData name="Mashford, Anthony" userId="4e86ddee-d5bb-45a7-bb76-c1ece983c705" providerId="ADAL" clId="{40B9F878-3908-3048-8B88-93C10B8E7418}" dt="2021-12-09T12:42:53.334" v="2205"/>
          <ac:spMkLst>
            <pc:docMk/>
            <pc:sldMk cId="2186961320" sldId="315"/>
            <ac:spMk id="32" creationId="{427470BF-3EF8-5B4A-A6EF-E30C8C5BC15A}"/>
          </ac:spMkLst>
        </pc:spChg>
        <pc:spChg chg="add del mod">
          <ac:chgData name="Mashford, Anthony" userId="4e86ddee-d5bb-45a7-bb76-c1ece983c705" providerId="ADAL" clId="{40B9F878-3908-3048-8B88-93C10B8E7418}" dt="2021-12-09T12:42:53.334" v="2205"/>
          <ac:spMkLst>
            <pc:docMk/>
            <pc:sldMk cId="2186961320" sldId="315"/>
            <ac:spMk id="35" creationId="{8BA3857C-DF8F-8949-BE77-231671AD8445}"/>
          </ac:spMkLst>
        </pc:spChg>
        <pc:spChg chg="add del mod">
          <ac:chgData name="Mashford, Anthony" userId="4e86ddee-d5bb-45a7-bb76-c1ece983c705" providerId="ADAL" clId="{40B9F878-3908-3048-8B88-93C10B8E7418}" dt="2021-12-09T12:42:59.070" v="2207"/>
          <ac:spMkLst>
            <pc:docMk/>
            <pc:sldMk cId="2186961320" sldId="315"/>
            <ac:spMk id="36" creationId="{09EC11A9-3E49-5144-A09C-A1666B006BBB}"/>
          </ac:spMkLst>
        </pc:spChg>
        <pc:spChg chg="add del mod">
          <ac:chgData name="Mashford, Anthony" userId="4e86ddee-d5bb-45a7-bb76-c1ece983c705" providerId="ADAL" clId="{40B9F878-3908-3048-8B88-93C10B8E7418}" dt="2021-12-09T12:42:59.070" v="2207"/>
          <ac:spMkLst>
            <pc:docMk/>
            <pc:sldMk cId="2186961320" sldId="315"/>
            <ac:spMk id="39" creationId="{41D9B065-325B-FB40-828E-3E8C9A38C034}"/>
          </ac:spMkLst>
        </pc:spChg>
        <pc:spChg chg="add mod">
          <ac:chgData name="Mashford, Anthony" userId="4e86ddee-d5bb-45a7-bb76-c1ece983c705" providerId="ADAL" clId="{40B9F878-3908-3048-8B88-93C10B8E7418}" dt="2021-12-09T12:44:34.256" v="2282" actId="122"/>
          <ac:spMkLst>
            <pc:docMk/>
            <pc:sldMk cId="2186961320" sldId="315"/>
            <ac:spMk id="40" creationId="{52DC1835-8358-FC4F-AD28-AFF99932291C}"/>
          </ac:spMkLst>
        </pc:spChg>
        <pc:grpChg chg="del">
          <ac:chgData name="Mashford, Anthony" userId="4e86ddee-d5bb-45a7-bb76-c1ece983c705" providerId="ADAL" clId="{40B9F878-3908-3048-8B88-93C10B8E7418}" dt="2021-12-09T12:34:45.602" v="2093" actId="478"/>
          <ac:grpSpMkLst>
            <pc:docMk/>
            <pc:sldMk cId="2186961320" sldId="315"/>
            <ac:grpSpMk id="17" creationId="{A47809D0-80E3-6443-B184-00F60D1CEFE1}"/>
          </ac:grpSpMkLst>
        </pc:grpChg>
        <pc:picChg chg="add mod">
          <ac:chgData name="Mashford, Anthony" userId="4e86ddee-d5bb-45a7-bb76-c1ece983c705" providerId="ADAL" clId="{40B9F878-3908-3048-8B88-93C10B8E7418}" dt="2021-12-09T12:41:24.758" v="2181" actId="1076"/>
          <ac:picMkLst>
            <pc:docMk/>
            <pc:sldMk cId="2186961320" sldId="315"/>
            <ac:picMk id="14" creationId="{8F00A133-9DF2-A542-B8D7-6D3DA5A58624}"/>
          </ac:picMkLst>
        </pc:picChg>
        <pc:picChg chg="add del mod">
          <ac:chgData name="Mashford, Anthony" userId="4e86ddee-d5bb-45a7-bb76-c1ece983c705" providerId="ADAL" clId="{40B9F878-3908-3048-8B88-93C10B8E7418}" dt="2021-12-09T12:38:12.157" v="2157" actId="478"/>
          <ac:picMkLst>
            <pc:docMk/>
            <pc:sldMk cId="2186961320" sldId="315"/>
            <ac:picMk id="15" creationId="{8AE878B1-FAB3-4847-9563-2EB1A85216D7}"/>
          </ac:picMkLst>
        </pc:picChg>
        <pc:picChg chg="add mod">
          <ac:chgData name="Mashford, Anthony" userId="4e86ddee-d5bb-45a7-bb76-c1ece983c705" providerId="ADAL" clId="{40B9F878-3908-3048-8B88-93C10B8E7418}" dt="2021-12-09T12:41:24.758" v="2181" actId="1076"/>
          <ac:picMkLst>
            <pc:docMk/>
            <pc:sldMk cId="2186961320" sldId="315"/>
            <ac:picMk id="20" creationId="{11A10D79-3004-FA44-9ACD-BAF7075BBD72}"/>
          </ac:picMkLst>
        </pc:picChg>
        <pc:picChg chg="add mod">
          <ac:chgData name="Mashford, Anthony" userId="4e86ddee-d5bb-45a7-bb76-c1ece983c705" providerId="ADAL" clId="{40B9F878-3908-3048-8B88-93C10B8E7418}" dt="2021-12-09T12:41:16.917" v="2180" actId="1076"/>
          <ac:picMkLst>
            <pc:docMk/>
            <pc:sldMk cId="2186961320" sldId="315"/>
            <ac:picMk id="25" creationId="{A61B6C60-8388-7442-9289-AB8DABC78F27}"/>
          </ac:picMkLst>
        </pc:picChg>
        <pc:picChg chg="add mod">
          <ac:chgData name="Mashford, Anthony" userId="4e86ddee-d5bb-45a7-bb76-c1ece983c705" providerId="ADAL" clId="{40B9F878-3908-3048-8B88-93C10B8E7418}" dt="2021-12-09T12:41:16.917" v="2180" actId="1076"/>
          <ac:picMkLst>
            <pc:docMk/>
            <pc:sldMk cId="2186961320" sldId="315"/>
            <ac:picMk id="26" creationId="{6F787C1F-657F-DD41-AB5C-FE9989722929}"/>
          </ac:picMkLst>
        </pc:picChg>
        <pc:picChg chg="add del mod">
          <ac:chgData name="Mashford, Anthony" userId="4e86ddee-d5bb-45a7-bb76-c1ece983c705" providerId="ADAL" clId="{40B9F878-3908-3048-8B88-93C10B8E7418}" dt="2021-12-09T12:42:47.600" v="2203"/>
          <ac:picMkLst>
            <pc:docMk/>
            <pc:sldMk cId="2186961320" sldId="315"/>
            <ac:picMk id="29" creationId="{E3A58ED4-896C-B141-98E9-6BE64F901A67}"/>
          </ac:picMkLst>
        </pc:picChg>
        <pc:picChg chg="add del mod">
          <ac:chgData name="Mashford, Anthony" userId="4e86ddee-d5bb-45a7-bb76-c1ece983c705" providerId="ADAL" clId="{40B9F878-3908-3048-8B88-93C10B8E7418}" dt="2021-12-09T12:42:47.600" v="2203"/>
          <ac:picMkLst>
            <pc:docMk/>
            <pc:sldMk cId="2186961320" sldId="315"/>
            <ac:picMk id="30" creationId="{B2BBC622-F534-F547-BC68-94225C343550}"/>
          </ac:picMkLst>
        </pc:picChg>
        <pc:picChg chg="add del mod">
          <ac:chgData name="Mashford, Anthony" userId="4e86ddee-d5bb-45a7-bb76-c1ece983c705" providerId="ADAL" clId="{40B9F878-3908-3048-8B88-93C10B8E7418}" dt="2021-12-09T12:42:53.334" v="2205"/>
          <ac:picMkLst>
            <pc:docMk/>
            <pc:sldMk cId="2186961320" sldId="315"/>
            <ac:picMk id="33" creationId="{F8798DE0-D3F9-2B46-98E6-B4A7D29100C4}"/>
          </ac:picMkLst>
        </pc:picChg>
        <pc:picChg chg="add del mod">
          <ac:chgData name="Mashford, Anthony" userId="4e86ddee-d5bb-45a7-bb76-c1ece983c705" providerId="ADAL" clId="{40B9F878-3908-3048-8B88-93C10B8E7418}" dt="2021-12-09T12:42:53.334" v="2205"/>
          <ac:picMkLst>
            <pc:docMk/>
            <pc:sldMk cId="2186961320" sldId="315"/>
            <ac:picMk id="34" creationId="{83B563FC-09B2-4F43-B75A-BE090D62A5B4}"/>
          </ac:picMkLst>
        </pc:picChg>
        <pc:picChg chg="add del mod">
          <ac:chgData name="Mashford, Anthony" userId="4e86ddee-d5bb-45a7-bb76-c1ece983c705" providerId="ADAL" clId="{40B9F878-3908-3048-8B88-93C10B8E7418}" dt="2021-12-09T12:42:59.070" v="2207"/>
          <ac:picMkLst>
            <pc:docMk/>
            <pc:sldMk cId="2186961320" sldId="315"/>
            <ac:picMk id="37" creationId="{3D923B8A-45EA-2F43-9C65-D0106699D069}"/>
          </ac:picMkLst>
        </pc:picChg>
        <pc:picChg chg="add del mod">
          <ac:chgData name="Mashford, Anthony" userId="4e86ddee-d5bb-45a7-bb76-c1ece983c705" providerId="ADAL" clId="{40B9F878-3908-3048-8B88-93C10B8E7418}" dt="2021-12-09T12:42:59.070" v="2207"/>
          <ac:picMkLst>
            <pc:docMk/>
            <pc:sldMk cId="2186961320" sldId="315"/>
            <ac:picMk id="38" creationId="{BC71F08A-1BB1-5849-9A57-C14115BF63A2}"/>
          </ac:picMkLst>
        </pc:picChg>
        <pc:cxnChg chg="add mod">
          <ac:chgData name="Mashford, Anthony" userId="4e86ddee-d5bb-45a7-bb76-c1ece983c705" providerId="ADAL" clId="{40B9F878-3908-3048-8B88-93C10B8E7418}" dt="2021-12-09T12:41:50.338" v="2188" actId="166"/>
          <ac:cxnSpMkLst>
            <pc:docMk/>
            <pc:sldMk cId="2186961320" sldId="315"/>
            <ac:cxnSpMk id="4" creationId="{ACF6C49A-8432-074B-9E0F-FD1479318D0A}"/>
          </ac:cxnSpMkLst>
        </pc:cxnChg>
      </pc:sldChg>
      <pc:sldChg chg="addSp delSp modSp add mod ord delAnim">
        <pc:chgData name="Mashford, Anthony" userId="4e86ddee-d5bb-45a7-bb76-c1ece983c705" providerId="ADAL" clId="{40B9F878-3908-3048-8B88-93C10B8E7418}" dt="2021-12-09T18:24:13.651" v="2479" actId="20577"/>
        <pc:sldMkLst>
          <pc:docMk/>
          <pc:sldMk cId="583027795" sldId="316"/>
        </pc:sldMkLst>
        <pc:spChg chg="add del mod">
          <ac:chgData name="Mashford, Anthony" userId="4e86ddee-d5bb-45a7-bb76-c1ece983c705" providerId="ADAL" clId="{40B9F878-3908-3048-8B88-93C10B8E7418}" dt="2021-12-09T12:58:31.069" v="2371"/>
          <ac:spMkLst>
            <pc:docMk/>
            <pc:sldMk cId="583027795" sldId="316"/>
            <ac:spMk id="2" creationId="{C1715482-5D3C-5E42-AD18-9D33CDE015E7}"/>
          </ac:spMkLst>
        </pc:spChg>
        <pc:spChg chg="mod">
          <ac:chgData name="Mashford, Anthony" userId="4e86ddee-d5bb-45a7-bb76-c1ece983c705" providerId="ADAL" clId="{40B9F878-3908-3048-8B88-93C10B8E7418}" dt="2021-12-09T12:58:27.449" v="2369" actId="14100"/>
          <ac:spMkLst>
            <pc:docMk/>
            <pc:sldMk cId="583027795" sldId="316"/>
            <ac:spMk id="7" creationId="{8DEA9B56-B54F-7949-BFCA-FDDDA52172C8}"/>
          </ac:spMkLst>
        </pc:spChg>
        <pc:spChg chg="del">
          <ac:chgData name="Mashford, Anthony" userId="4e86ddee-d5bb-45a7-bb76-c1ece983c705" providerId="ADAL" clId="{40B9F878-3908-3048-8B88-93C10B8E7418}" dt="2021-12-09T12:53:37.348" v="2291" actId="478"/>
          <ac:spMkLst>
            <pc:docMk/>
            <pc:sldMk cId="583027795" sldId="316"/>
            <ac:spMk id="26" creationId="{60770F74-6EE5-864F-AC13-C7F45916C7F1}"/>
          </ac:spMkLst>
        </pc:spChg>
        <pc:grpChg chg="del">
          <ac:chgData name="Mashford, Anthony" userId="4e86ddee-d5bb-45a7-bb76-c1ece983c705" providerId="ADAL" clId="{40B9F878-3908-3048-8B88-93C10B8E7418}" dt="2021-12-09T12:53:40.414" v="2292" actId="478"/>
          <ac:grpSpMkLst>
            <pc:docMk/>
            <pc:sldMk cId="583027795" sldId="316"/>
            <ac:grpSpMk id="23" creationId="{B912CE08-AC98-D149-9AD5-E3B08F1DE34F}"/>
          </ac:grpSpMkLst>
        </pc:grpChg>
        <pc:graphicFrameChg chg="add mod modGraphic">
          <ac:chgData name="Mashford, Anthony" userId="4e86ddee-d5bb-45a7-bb76-c1ece983c705" providerId="ADAL" clId="{40B9F878-3908-3048-8B88-93C10B8E7418}" dt="2021-12-09T18:24:13.651" v="2479" actId="20577"/>
          <ac:graphicFrameMkLst>
            <pc:docMk/>
            <pc:sldMk cId="583027795" sldId="316"/>
            <ac:graphicFrameMk id="11" creationId="{D9D4FD02-0022-B046-B686-C5F035E6499F}"/>
          </ac:graphicFrameMkLst>
        </pc:graphicFrameChg>
        <pc:graphicFrameChg chg="del">
          <ac:chgData name="Mashford, Anthony" userId="4e86ddee-d5bb-45a7-bb76-c1ece983c705" providerId="ADAL" clId="{40B9F878-3908-3048-8B88-93C10B8E7418}" dt="2021-12-09T12:53:33.443" v="2290" actId="478"/>
          <ac:graphicFrameMkLst>
            <pc:docMk/>
            <pc:sldMk cId="583027795" sldId="316"/>
            <ac:graphicFrameMk id="18" creationId="{47A0A408-8F6D-AA4A-8015-BDF269051F95}"/>
          </ac:graphicFrameMkLst>
        </pc:graphicFrameChg>
      </pc:sldChg>
      <pc:sldChg chg="addSp delSp modSp add mod ord">
        <pc:chgData name="Mashford, Anthony" userId="4e86ddee-d5bb-45a7-bb76-c1ece983c705" providerId="ADAL" clId="{40B9F878-3908-3048-8B88-93C10B8E7418}" dt="2021-12-09T17:58:32.726" v="2464" actId="20578"/>
        <pc:sldMkLst>
          <pc:docMk/>
          <pc:sldMk cId="124844213" sldId="317"/>
        </pc:sldMkLst>
        <pc:spChg chg="mod">
          <ac:chgData name="Mashford, Anthony" userId="4e86ddee-d5bb-45a7-bb76-c1ece983c705" providerId="ADAL" clId="{40B9F878-3908-3048-8B88-93C10B8E7418}" dt="2021-12-09T12:58:37.576" v="2379" actId="14100"/>
          <ac:spMkLst>
            <pc:docMk/>
            <pc:sldMk cId="124844213" sldId="317"/>
            <ac:spMk id="7" creationId="{8DEA9B56-B54F-7949-BFCA-FDDDA52172C8}"/>
          </ac:spMkLst>
        </pc:spChg>
        <pc:graphicFrameChg chg="add mod modGraphic">
          <ac:chgData name="Mashford, Anthony" userId="4e86ddee-d5bb-45a7-bb76-c1ece983c705" providerId="ADAL" clId="{40B9F878-3908-3048-8B88-93C10B8E7418}" dt="2021-12-09T12:55:39.926" v="2335" actId="12385"/>
          <ac:graphicFrameMkLst>
            <pc:docMk/>
            <pc:sldMk cId="124844213" sldId="317"/>
            <ac:graphicFrameMk id="8" creationId="{B142BE78-CD5A-FE41-8AEC-A7264A7A8CEA}"/>
          </ac:graphicFrameMkLst>
        </pc:graphicFrameChg>
        <pc:graphicFrameChg chg="del">
          <ac:chgData name="Mashford, Anthony" userId="4e86ddee-d5bb-45a7-bb76-c1ece983c705" providerId="ADAL" clId="{40B9F878-3908-3048-8B88-93C10B8E7418}" dt="2021-12-09T12:55:35.442" v="2333" actId="478"/>
          <ac:graphicFrameMkLst>
            <pc:docMk/>
            <pc:sldMk cId="124844213" sldId="317"/>
            <ac:graphicFrameMk id="11" creationId="{D9D4FD02-0022-B046-B686-C5F035E6499F}"/>
          </ac:graphicFrameMkLst>
        </pc:graphicFrameChg>
      </pc:sldChg>
      <pc:sldChg chg="add del">
        <pc:chgData name="Mashford, Anthony" userId="4e86ddee-d5bb-45a7-bb76-c1ece983c705" providerId="ADAL" clId="{40B9F878-3908-3048-8B88-93C10B8E7418}" dt="2021-12-09T12:54:07.730" v="2321"/>
        <pc:sldMkLst>
          <pc:docMk/>
          <pc:sldMk cId="634277240" sldId="317"/>
        </pc:sldMkLst>
      </pc:sldChg>
      <pc:sldChg chg="addSp delSp modSp add mod ord">
        <pc:chgData name="Mashford, Anthony" userId="4e86ddee-d5bb-45a7-bb76-c1ece983c705" providerId="ADAL" clId="{40B9F878-3908-3048-8B88-93C10B8E7418}" dt="2021-12-09T17:58:32.726" v="2464" actId="20578"/>
        <pc:sldMkLst>
          <pc:docMk/>
          <pc:sldMk cId="3381162704" sldId="318"/>
        </pc:sldMkLst>
        <pc:spChg chg="mod">
          <ac:chgData name="Mashford, Anthony" userId="4e86ddee-d5bb-45a7-bb76-c1ece983c705" providerId="ADAL" clId="{40B9F878-3908-3048-8B88-93C10B8E7418}" dt="2021-12-09T12:58:04.287" v="2356" actId="313"/>
          <ac:spMkLst>
            <pc:docMk/>
            <pc:sldMk cId="3381162704" sldId="318"/>
            <ac:spMk id="7" creationId="{8DEA9B56-B54F-7949-BFCA-FDDDA52172C8}"/>
          </ac:spMkLst>
        </pc:spChg>
        <pc:graphicFrameChg chg="del">
          <ac:chgData name="Mashford, Anthony" userId="4e86ddee-d5bb-45a7-bb76-c1ece983c705" providerId="ADAL" clId="{40B9F878-3908-3048-8B88-93C10B8E7418}" dt="2021-12-09T12:56:20.191" v="2337" actId="478"/>
          <ac:graphicFrameMkLst>
            <pc:docMk/>
            <pc:sldMk cId="3381162704" sldId="318"/>
            <ac:graphicFrameMk id="8" creationId="{B142BE78-CD5A-FE41-8AEC-A7264A7A8CEA}"/>
          </ac:graphicFrameMkLst>
        </pc:graphicFrameChg>
        <pc:graphicFrameChg chg="add mod modGraphic">
          <ac:chgData name="Mashford, Anthony" userId="4e86ddee-d5bb-45a7-bb76-c1ece983c705" providerId="ADAL" clId="{40B9F878-3908-3048-8B88-93C10B8E7418}" dt="2021-12-09T12:56:32.063" v="2340" actId="12385"/>
          <ac:graphicFrameMkLst>
            <pc:docMk/>
            <pc:sldMk cId="3381162704" sldId="318"/>
            <ac:graphicFrameMk id="9" creationId="{5AD01427-C00F-A647-8E21-8B6A4634EC6A}"/>
          </ac:graphicFrameMkLst>
        </pc:graphicFrameChg>
      </pc:sldChg>
      <pc:sldChg chg="add">
        <pc:chgData name="Mashford, Anthony" userId="4e86ddee-d5bb-45a7-bb76-c1ece983c705" providerId="ADAL" clId="{40B9F878-3908-3048-8B88-93C10B8E7418}" dt="2021-12-09T13:02:27.623" v="2382"/>
        <pc:sldMkLst>
          <pc:docMk/>
          <pc:sldMk cId="2785371531" sldId="319"/>
        </pc:sldMkLst>
      </pc:sldChg>
      <pc:sldChg chg="add del">
        <pc:chgData name="Mashford, Anthony" userId="4e86ddee-d5bb-45a7-bb76-c1ece983c705" providerId="ADAL" clId="{40B9F878-3908-3048-8B88-93C10B8E7418}" dt="2021-12-09T13:02:38.219" v="2386"/>
        <pc:sldMkLst>
          <pc:docMk/>
          <pc:sldMk cId="710648334" sldId="320"/>
        </pc:sldMkLst>
      </pc:sldChg>
    </pc:docChg>
  </pc:docChgLst>
  <pc:docChgLst>
    <pc:chgData name="Mashford, Anthony" userId="4e86ddee-d5bb-45a7-bb76-c1ece983c705" providerId="ADAL" clId="{64165312-4B29-9747-B755-E5521CB53CA9}"/>
    <pc:docChg chg="undo custSel addSld delSld modSld">
      <pc:chgData name="Mashford, Anthony" userId="4e86ddee-d5bb-45a7-bb76-c1ece983c705" providerId="ADAL" clId="{64165312-4B29-9747-B755-E5521CB53CA9}" dt="2024-03-20T12:57:25.592" v="462" actId="14100"/>
      <pc:docMkLst>
        <pc:docMk/>
      </pc:docMkLst>
      <pc:sldChg chg="delSp modSp mod">
        <pc:chgData name="Mashford, Anthony" userId="4e86ddee-d5bb-45a7-bb76-c1ece983c705" providerId="ADAL" clId="{64165312-4B29-9747-B755-E5521CB53CA9}" dt="2024-03-20T12:17:12.145" v="304" actId="1076"/>
        <pc:sldMkLst>
          <pc:docMk/>
          <pc:sldMk cId="1883836176" sldId="256"/>
        </pc:sldMkLst>
        <pc:spChg chg="mod">
          <ac:chgData name="Mashford, Anthony" userId="4e86ddee-d5bb-45a7-bb76-c1ece983c705" providerId="ADAL" clId="{64165312-4B29-9747-B755-E5521CB53CA9}" dt="2024-03-19T18:59:22.334" v="135" actId="1076"/>
          <ac:spMkLst>
            <pc:docMk/>
            <pc:sldMk cId="1883836176" sldId="256"/>
            <ac:spMk id="4" creationId="{2BA0717F-FD5F-A227-92DA-AF47B8101A21}"/>
          </ac:spMkLst>
        </pc:spChg>
        <pc:spChg chg="mod">
          <ac:chgData name="Mashford, Anthony" userId="4e86ddee-d5bb-45a7-bb76-c1ece983c705" providerId="ADAL" clId="{64165312-4B29-9747-B755-E5521CB53CA9}" dt="2024-03-20T12:17:12.145" v="304" actId="1076"/>
          <ac:spMkLst>
            <pc:docMk/>
            <pc:sldMk cId="1883836176" sldId="256"/>
            <ac:spMk id="17" creationId="{75B1C734-42CB-4311-8905-2F41D09107C7}"/>
          </ac:spMkLst>
        </pc:spChg>
        <pc:spChg chg="mod">
          <ac:chgData name="Mashford, Anthony" userId="4e86ddee-d5bb-45a7-bb76-c1ece983c705" providerId="ADAL" clId="{64165312-4B29-9747-B755-E5521CB53CA9}" dt="2024-03-19T20:52:01.863" v="240" actId="14100"/>
          <ac:spMkLst>
            <pc:docMk/>
            <pc:sldMk cId="1883836176" sldId="256"/>
            <ac:spMk id="22" creationId="{115C523A-AC40-4CBA-9DF4-B287ED32185D}"/>
          </ac:spMkLst>
        </pc:spChg>
        <pc:picChg chg="del">
          <ac:chgData name="Mashford, Anthony" userId="4e86ddee-d5bb-45a7-bb76-c1ece983c705" providerId="ADAL" clId="{64165312-4B29-9747-B755-E5521CB53CA9}" dt="2024-03-19T18:56:44.287" v="129" actId="478"/>
          <ac:picMkLst>
            <pc:docMk/>
            <pc:sldMk cId="1883836176" sldId="256"/>
            <ac:picMk id="6" creationId="{2236E2F0-C61A-C871-655B-A0A2404A4210}"/>
          </ac:picMkLst>
        </pc:picChg>
        <pc:picChg chg="mod">
          <ac:chgData name="Mashford, Anthony" userId="4e86ddee-d5bb-45a7-bb76-c1ece983c705" providerId="ADAL" clId="{64165312-4B29-9747-B755-E5521CB53CA9}" dt="2024-03-19T20:52:00.367" v="238" actId="1076"/>
          <ac:picMkLst>
            <pc:docMk/>
            <pc:sldMk cId="1883836176" sldId="256"/>
            <ac:picMk id="14" creationId="{8FEC6F56-7573-6C40-B609-4B46C8EE6F40}"/>
          </ac:picMkLst>
        </pc:picChg>
      </pc:sldChg>
      <pc:sldChg chg="delSp modSp mod">
        <pc:chgData name="Mashford, Anthony" userId="4e86ddee-d5bb-45a7-bb76-c1ece983c705" providerId="ADAL" clId="{64165312-4B29-9747-B755-E5521CB53CA9}" dt="2024-03-19T18:50:32.004" v="102" actId="20577"/>
        <pc:sldMkLst>
          <pc:docMk/>
          <pc:sldMk cId="277377105" sldId="257"/>
        </pc:sldMkLst>
        <pc:spChg chg="mod">
          <ac:chgData name="Mashford, Anthony" userId="4e86ddee-d5bb-45a7-bb76-c1ece983c705" providerId="ADAL" clId="{64165312-4B29-9747-B755-E5521CB53CA9}" dt="2024-03-19T18:50:32.004" v="102" actId="20577"/>
          <ac:spMkLst>
            <pc:docMk/>
            <pc:sldMk cId="277377105" sldId="257"/>
            <ac:spMk id="2" creationId="{4681B2C1-745D-DD85-EBEE-A7C24E4BAE28}"/>
          </ac:spMkLst>
        </pc:spChg>
        <pc:spChg chg="mod">
          <ac:chgData name="Mashford, Anthony" userId="4e86ddee-d5bb-45a7-bb76-c1ece983c705" providerId="ADAL" clId="{64165312-4B29-9747-B755-E5521CB53CA9}" dt="2024-03-19T18:49:21.595" v="74" actId="20577"/>
          <ac:spMkLst>
            <pc:docMk/>
            <pc:sldMk cId="277377105" sldId="257"/>
            <ac:spMk id="35" creationId="{553AE8B2-52B1-554F-ABE5-487C59930B5A}"/>
          </ac:spMkLst>
        </pc:spChg>
        <pc:picChg chg="del">
          <ac:chgData name="Mashford, Anthony" userId="4e86ddee-d5bb-45a7-bb76-c1ece983c705" providerId="ADAL" clId="{64165312-4B29-9747-B755-E5521CB53CA9}" dt="2024-03-19T18:49:10" v="55" actId="478"/>
          <ac:picMkLst>
            <pc:docMk/>
            <pc:sldMk cId="277377105" sldId="257"/>
            <ac:picMk id="6" creationId="{7681F3FD-6D75-6DD2-9A11-322DABA5652A}"/>
          </ac:picMkLst>
        </pc:picChg>
      </pc:sldChg>
      <pc:sldChg chg="addSp delSp modSp mod">
        <pc:chgData name="Mashford, Anthony" userId="4e86ddee-d5bb-45a7-bb76-c1ece983c705" providerId="ADAL" clId="{64165312-4B29-9747-B755-E5521CB53CA9}" dt="2024-03-19T18:50:57.860" v="112"/>
        <pc:sldMkLst>
          <pc:docMk/>
          <pc:sldMk cId="414789630" sldId="259"/>
        </pc:sldMkLst>
        <pc:spChg chg="del">
          <ac:chgData name="Mashford, Anthony" userId="4e86ddee-d5bb-45a7-bb76-c1ece983c705" providerId="ADAL" clId="{64165312-4B29-9747-B755-E5521CB53CA9}" dt="2024-03-19T18:50:57.618" v="111" actId="478"/>
          <ac:spMkLst>
            <pc:docMk/>
            <pc:sldMk cId="414789630" sldId="259"/>
            <ac:spMk id="2" creationId="{AD990001-CDCA-3A2E-F9FE-EFF07667088D}"/>
          </ac:spMkLst>
        </pc:spChg>
        <pc:spChg chg="add mod">
          <ac:chgData name="Mashford, Anthony" userId="4e86ddee-d5bb-45a7-bb76-c1ece983c705" providerId="ADAL" clId="{64165312-4B29-9747-B755-E5521CB53CA9}" dt="2024-03-19T18:50:57.860" v="112"/>
          <ac:spMkLst>
            <pc:docMk/>
            <pc:sldMk cId="414789630" sldId="259"/>
            <ac:spMk id="3" creationId="{344C137B-72FC-234C-7AA7-CA8401BF28A8}"/>
          </ac:spMkLst>
        </pc:spChg>
      </pc:sldChg>
      <pc:sldChg chg="addSp delSp modSp mod">
        <pc:chgData name="Mashford, Anthony" userId="4e86ddee-d5bb-45a7-bb76-c1ece983c705" providerId="ADAL" clId="{64165312-4B29-9747-B755-E5521CB53CA9}" dt="2024-03-19T18:51:02.047" v="114"/>
        <pc:sldMkLst>
          <pc:docMk/>
          <pc:sldMk cId="2378828155" sldId="260"/>
        </pc:sldMkLst>
        <pc:spChg chg="del">
          <ac:chgData name="Mashford, Anthony" userId="4e86ddee-d5bb-45a7-bb76-c1ece983c705" providerId="ADAL" clId="{64165312-4B29-9747-B755-E5521CB53CA9}" dt="2024-03-19T18:51:01.833" v="113" actId="478"/>
          <ac:spMkLst>
            <pc:docMk/>
            <pc:sldMk cId="2378828155" sldId="260"/>
            <ac:spMk id="2" creationId="{2790D60E-D902-83BF-01ED-1A75B3694D4A}"/>
          </ac:spMkLst>
        </pc:spChg>
        <pc:spChg chg="add mod">
          <ac:chgData name="Mashford, Anthony" userId="4e86ddee-d5bb-45a7-bb76-c1ece983c705" providerId="ADAL" clId="{64165312-4B29-9747-B755-E5521CB53CA9}" dt="2024-03-19T18:51:02.047" v="114"/>
          <ac:spMkLst>
            <pc:docMk/>
            <pc:sldMk cId="2378828155" sldId="260"/>
            <ac:spMk id="5" creationId="{CA60A05C-B879-3422-3E47-27C2609895F4}"/>
          </ac:spMkLst>
        </pc:spChg>
      </pc:sldChg>
      <pc:sldChg chg="modSp mod">
        <pc:chgData name="Mashford, Anthony" userId="4e86ddee-d5bb-45a7-bb76-c1ece983c705" providerId="ADAL" clId="{64165312-4B29-9747-B755-E5521CB53CA9}" dt="2024-03-20T12:35:25.968" v="385" actId="207"/>
        <pc:sldMkLst>
          <pc:docMk/>
          <pc:sldMk cId="2093948892" sldId="262"/>
        </pc:sldMkLst>
        <pc:spChg chg="mod">
          <ac:chgData name="Mashford, Anthony" userId="4e86ddee-d5bb-45a7-bb76-c1ece983c705" providerId="ADAL" clId="{64165312-4B29-9747-B755-E5521CB53CA9}" dt="2024-03-20T12:35:25.968" v="385" actId="207"/>
          <ac:spMkLst>
            <pc:docMk/>
            <pc:sldMk cId="2093948892" sldId="262"/>
            <ac:spMk id="7" creationId="{7A8DDD42-D29D-4ECB-A465-13EFA049E83C}"/>
          </ac:spMkLst>
        </pc:spChg>
      </pc:sldChg>
      <pc:sldChg chg="addSp delSp modSp mod">
        <pc:chgData name="Mashford, Anthony" userId="4e86ddee-d5bb-45a7-bb76-c1ece983c705" providerId="ADAL" clId="{64165312-4B29-9747-B755-E5521CB53CA9}" dt="2024-03-19T19:01:33.710" v="189"/>
        <pc:sldMkLst>
          <pc:docMk/>
          <pc:sldMk cId="1057146124" sldId="265"/>
        </pc:sldMkLst>
        <pc:spChg chg="del">
          <ac:chgData name="Mashford, Anthony" userId="4e86ddee-d5bb-45a7-bb76-c1ece983c705" providerId="ADAL" clId="{64165312-4B29-9747-B755-E5521CB53CA9}" dt="2024-03-19T19:01:33.428" v="188" actId="478"/>
          <ac:spMkLst>
            <pc:docMk/>
            <pc:sldMk cId="1057146124" sldId="265"/>
            <ac:spMk id="2" creationId="{139D1F00-CF0E-F6F6-A074-048B72522DEB}"/>
          </ac:spMkLst>
        </pc:spChg>
        <pc:spChg chg="add mod">
          <ac:chgData name="Mashford, Anthony" userId="4e86ddee-d5bb-45a7-bb76-c1ece983c705" providerId="ADAL" clId="{64165312-4B29-9747-B755-E5521CB53CA9}" dt="2024-03-19T19:01:33.710" v="189"/>
          <ac:spMkLst>
            <pc:docMk/>
            <pc:sldMk cId="1057146124" sldId="265"/>
            <ac:spMk id="4" creationId="{DE86099A-EB55-1996-F6A3-D9FD5B98AA9E}"/>
          </ac:spMkLst>
        </pc:spChg>
      </pc:sldChg>
      <pc:sldChg chg="addSp delSp modSp mod">
        <pc:chgData name="Mashford, Anthony" userId="4e86ddee-d5bb-45a7-bb76-c1ece983c705" providerId="ADAL" clId="{64165312-4B29-9747-B755-E5521CB53CA9}" dt="2024-03-19T19:01:26.212" v="185"/>
        <pc:sldMkLst>
          <pc:docMk/>
          <pc:sldMk cId="3313535378" sldId="268"/>
        </pc:sldMkLst>
        <pc:spChg chg="del">
          <ac:chgData name="Mashford, Anthony" userId="4e86ddee-d5bb-45a7-bb76-c1ece983c705" providerId="ADAL" clId="{64165312-4B29-9747-B755-E5521CB53CA9}" dt="2024-03-19T19:01:25.961" v="184" actId="478"/>
          <ac:spMkLst>
            <pc:docMk/>
            <pc:sldMk cId="3313535378" sldId="268"/>
            <ac:spMk id="2" creationId="{499B77EA-C5D8-2274-822C-FAAA49F9E56D}"/>
          </ac:spMkLst>
        </pc:spChg>
        <pc:spChg chg="add mod">
          <ac:chgData name="Mashford, Anthony" userId="4e86ddee-d5bb-45a7-bb76-c1ece983c705" providerId="ADAL" clId="{64165312-4B29-9747-B755-E5521CB53CA9}" dt="2024-03-19T19:01:26.212" v="185"/>
          <ac:spMkLst>
            <pc:docMk/>
            <pc:sldMk cId="3313535378" sldId="268"/>
            <ac:spMk id="3" creationId="{D704E39F-FF96-385B-5114-8F2D4F56230C}"/>
          </ac:spMkLst>
        </pc:spChg>
      </pc:sldChg>
      <pc:sldChg chg="modSp mod">
        <pc:chgData name="Mashford, Anthony" userId="4e86ddee-d5bb-45a7-bb76-c1ece983c705" providerId="ADAL" clId="{64165312-4B29-9747-B755-E5521CB53CA9}" dt="2024-03-19T19:03:38.427" v="212" actId="207"/>
        <pc:sldMkLst>
          <pc:docMk/>
          <pc:sldMk cId="1972960940" sldId="279"/>
        </pc:sldMkLst>
        <pc:spChg chg="mod">
          <ac:chgData name="Mashford, Anthony" userId="4e86ddee-d5bb-45a7-bb76-c1ece983c705" providerId="ADAL" clId="{64165312-4B29-9747-B755-E5521CB53CA9}" dt="2024-03-19T19:03:38.427" v="212" actId="207"/>
          <ac:spMkLst>
            <pc:docMk/>
            <pc:sldMk cId="1972960940" sldId="279"/>
            <ac:spMk id="5" creationId="{88B0CC10-B168-1442-9981-45DAC327B98B}"/>
          </ac:spMkLst>
        </pc:spChg>
      </pc:sldChg>
      <pc:sldChg chg="addSp delSp modSp mod">
        <pc:chgData name="Mashford, Anthony" userId="4e86ddee-d5bb-45a7-bb76-c1ece983c705" providerId="ADAL" clId="{64165312-4B29-9747-B755-E5521CB53CA9}" dt="2024-03-20T12:43:58.042" v="435" actId="113"/>
        <pc:sldMkLst>
          <pc:docMk/>
          <pc:sldMk cId="778007961" sldId="280"/>
        </pc:sldMkLst>
        <pc:spChg chg="del">
          <ac:chgData name="Mashford, Anthony" userId="4e86ddee-d5bb-45a7-bb76-c1ece983c705" providerId="ADAL" clId="{64165312-4B29-9747-B755-E5521CB53CA9}" dt="2024-03-19T18:51:31.300" v="121" actId="478"/>
          <ac:spMkLst>
            <pc:docMk/>
            <pc:sldMk cId="778007961" sldId="280"/>
            <ac:spMk id="2" creationId="{09363B24-19D9-BDD9-C92C-E067ECE4DC54}"/>
          </ac:spMkLst>
        </pc:spChg>
        <pc:spChg chg="add mod">
          <ac:chgData name="Mashford, Anthony" userId="4e86ddee-d5bb-45a7-bb76-c1ece983c705" providerId="ADAL" clId="{64165312-4B29-9747-B755-E5521CB53CA9}" dt="2024-03-19T18:51:31.563" v="122"/>
          <ac:spMkLst>
            <pc:docMk/>
            <pc:sldMk cId="778007961" sldId="280"/>
            <ac:spMk id="3" creationId="{7BF33E21-FD45-54DC-CAAC-CA138BEC3FF7}"/>
          </ac:spMkLst>
        </pc:spChg>
        <pc:spChg chg="mod">
          <ac:chgData name="Mashford, Anthony" userId="4e86ddee-d5bb-45a7-bb76-c1ece983c705" providerId="ADAL" clId="{64165312-4B29-9747-B755-E5521CB53CA9}" dt="2024-03-20T12:41:59.520" v="432" actId="404"/>
          <ac:spMkLst>
            <pc:docMk/>
            <pc:sldMk cId="778007961" sldId="280"/>
            <ac:spMk id="5" creationId="{13F41000-0991-ED44-8958-88464DBB3848}"/>
          </ac:spMkLst>
        </pc:spChg>
        <pc:spChg chg="mod">
          <ac:chgData name="Mashford, Anthony" userId="4e86ddee-d5bb-45a7-bb76-c1ece983c705" providerId="ADAL" clId="{64165312-4B29-9747-B755-E5521CB53CA9}" dt="2024-03-20T12:43:58.042" v="435" actId="113"/>
          <ac:spMkLst>
            <pc:docMk/>
            <pc:sldMk cId="778007961" sldId="280"/>
            <ac:spMk id="7" creationId="{873A4DDB-C5A8-DE4B-826B-244527A1BC81}"/>
          </ac:spMkLst>
        </pc:spChg>
        <pc:spChg chg="mod">
          <ac:chgData name="Mashford, Anthony" userId="4e86ddee-d5bb-45a7-bb76-c1ece983c705" providerId="ADAL" clId="{64165312-4B29-9747-B755-E5521CB53CA9}" dt="2024-03-20T12:40:33.764" v="416" actId="1076"/>
          <ac:spMkLst>
            <pc:docMk/>
            <pc:sldMk cId="778007961" sldId="280"/>
            <ac:spMk id="8" creationId="{7CAD20AC-163B-2340-9015-08229EB5C2CD}"/>
          </ac:spMkLst>
        </pc:spChg>
        <pc:spChg chg="mod">
          <ac:chgData name="Mashford, Anthony" userId="4e86ddee-d5bb-45a7-bb76-c1ece983c705" providerId="ADAL" clId="{64165312-4B29-9747-B755-E5521CB53CA9}" dt="2024-03-20T12:43:56.875" v="434" actId="113"/>
          <ac:spMkLst>
            <pc:docMk/>
            <pc:sldMk cId="778007961" sldId="280"/>
            <ac:spMk id="9" creationId="{786AB636-0AFE-A444-BB26-B1F2B3145DE5}"/>
          </ac:spMkLst>
        </pc:spChg>
        <pc:spChg chg="mod">
          <ac:chgData name="Mashford, Anthony" userId="4e86ddee-d5bb-45a7-bb76-c1ece983c705" providerId="ADAL" clId="{64165312-4B29-9747-B755-E5521CB53CA9}" dt="2024-03-20T12:38:07.209" v="401" actId="1036"/>
          <ac:spMkLst>
            <pc:docMk/>
            <pc:sldMk cId="778007961" sldId="280"/>
            <ac:spMk id="10" creationId="{368B4D85-CABA-0141-88C2-A12E46F3E53B}"/>
          </ac:spMkLst>
        </pc:spChg>
        <pc:spChg chg="mod">
          <ac:chgData name="Mashford, Anthony" userId="4e86ddee-d5bb-45a7-bb76-c1ece983c705" providerId="ADAL" clId="{64165312-4B29-9747-B755-E5521CB53CA9}" dt="2024-03-20T12:43:54.750" v="433" actId="113"/>
          <ac:spMkLst>
            <pc:docMk/>
            <pc:sldMk cId="778007961" sldId="280"/>
            <ac:spMk id="11" creationId="{94636B9D-0A78-234C-A476-465C43ECA416}"/>
          </ac:spMkLst>
        </pc:spChg>
        <pc:spChg chg="mod">
          <ac:chgData name="Mashford, Anthony" userId="4e86ddee-d5bb-45a7-bb76-c1ece983c705" providerId="ADAL" clId="{64165312-4B29-9747-B755-E5521CB53CA9}" dt="2024-03-20T12:40:22.857" v="415" actId="1076"/>
          <ac:spMkLst>
            <pc:docMk/>
            <pc:sldMk cId="778007961" sldId="280"/>
            <ac:spMk id="12" creationId="{26B0A331-F903-7E4D-830E-9FDA388AD224}"/>
          </ac:spMkLst>
        </pc:spChg>
        <pc:spChg chg="mod">
          <ac:chgData name="Mashford, Anthony" userId="4e86ddee-d5bb-45a7-bb76-c1ece983c705" providerId="ADAL" clId="{64165312-4B29-9747-B755-E5521CB53CA9}" dt="2024-03-20T12:37:17.291" v="388" actId="14100"/>
          <ac:spMkLst>
            <pc:docMk/>
            <pc:sldMk cId="778007961" sldId="280"/>
            <ac:spMk id="23" creationId="{EE69102B-1EDC-0D46-8DC6-DB305B37CD42}"/>
          </ac:spMkLst>
        </pc:spChg>
      </pc:sldChg>
      <pc:sldChg chg="addSp delSp modSp mod">
        <pc:chgData name="Mashford, Anthony" userId="4e86ddee-d5bb-45a7-bb76-c1ece983c705" providerId="ADAL" clId="{64165312-4B29-9747-B755-E5521CB53CA9}" dt="2024-03-20T12:53:01.431" v="452" actId="1076"/>
        <pc:sldMkLst>
          <pc:docMk/>
          <pc:sldMk cId="2211224579" sldId="281"/>
        </pc:sldMkLst>
        <pc:spChg chg="del">
          <ac:chgData name="Mashford, Anthony" userId="4e86ddee-d5bb-45a7-bb76-c1ece983c705" providerId="ADAL" clId="{64165312-4B29-9747-B755-E5521CB53CA9}" dt="2024-03-19T18:51:42.218" v="125" actId="478"/>
          <ac:spMkLst>
            <pc:docMk/>
            <pc:sldMk cId="2211224579" sldId="281"/>
            <ac:spMk id="2" creationId="{406391C6-51FF-E8A0-08B3-CFDDF47CF54B}"/>
          </ac:spMkLst>
        </pc:spChg>
        <pc:spChg chg="add mod">
          <ac:chgData name="Mashford, Anthony" userId="4e86ddee-d5bb-45a7-bb76-c1ece983c705" providerId="ADAL" clId="{64165312-4B29-9747-B755-E5521CB53CA9}" dt="2024-03-19T18:51:42.548" v="126"/>
          <ac:spMkLst>
            <pc:docMk/>
            <pc:sldMk cId="2211224579" sldId="281"/>
            <ac:spMk id="3" creationId="{4BD4DF6E-0CC5-70EE-0F39-8D76A05528D6}"/>
          </ac:spMkLst>
        </pc:spChg>
        <pc:spChg chg="del mod">
          <ac:chgData name="Mashford, Anthony" userId="4e86ddee-d5bb-45a7-bb76-c1ece983c705" providerId="ADAL" clId="{64165312-4B29-9747-B755-E5521CB53CA9}" dt="2024-03-20T12:48:47.481" v="448" actId="478"/>
          <ac:spMkLst>
            <pc:docMk/>
            <pc:sldMk cId="2211224579" sldId="281"/>
            <ac:spMk id="23" creationId="{EE69102B-1EDC-0D46-8DC6-DB305B37CD42}"/>
          </ac:spMkLst>
        </pc:spChg>
        <pc:spChg chg="mod">
          <ac:chgData name="Mashford, Anthony" userId="4e86ddee-d5bb-45a7-bb76-c1ece983c705" providerId="ADAL" clId="{64165312-4B29-9747-B755-E5521CB53CA9}" dt="2024-03-20T12:52:47.144" v="449" actId="1076"/>
          <ac:spMkLst>
            <pc:docMk/>
            <pc:sldMk cId="2211224579" sldId="281"/>
            <ac:spMk id="40" creationId="{EE05256E-DBFB-6749-A587-56A2C287DBB4}"/>
          </ac:spMkLst>
        </pc:spChg>
        <pc:spChg chg="mod">
          <ac:chgData name="Mashford, Anthony" userId="4e86ddee-d5bb-45a7-bb76-c1ece983c705" providerId="ADAL" clId="{64165312-4B29-9747-B755-E5521CB53CA9}" dt="2024-03-20T12:52:57.186" v="451" actId="1076"/>
          <ac:spMkLst>
            <pc:docMk/>
            <pc:sldMk cId="2211224579" sldId="281"/>
            <ac:spMk id="41" creationId="{C8CD2CD4-1576-4948-AD9B-4B31B4C03A7E}"/>
          </ac:spMkLst>
        </pc:spChg>
        <pc:spChg chg="mod">
          <ac:chgData name="Mashford, Anthony" userId="4e86ddee-d5bb-45a7-bb76-c1ece983c705" providerId="ADAL" clId="{64165312-4B29-9747-B755-E5521CB53CA9}" dt="2024-03-20T12:53:01.431" v="452" actId="1076"/>
          <ac:spMkLst>
            <pc:docMk/>
            <pc:sldMk cId="2211224579" sldId="281"/>
            <ac:spMk id="42" creationId="{96148313-29D9-E948-BCBA-7258F020805B}"/>
          </ac:spMkLst>
        </pc:spChg>
      </pc:sldChg>
      <pc:sldChg chg="addSp delSp modSp mod">
        <pc:chgData name="Mashford, Anthony" userId="4e86ddee-d5bb-45a7-bb76-c1ece983c705" providerId="ADAL" clId="{64165312-4B29-9747-B755-E5521CB53CA9}" dt="2024-03-20T12:36:26.269" v="386" actId="1076"/>
        <pc:sldMkLst>
          <pc:docMk/>
          <pc:sldMk cId="3076129222" sldId="282"/>
        </pc:sldMkLst>
        <pc:spChg chg="del">
          <ac:chgData name="Mashford, Anthony" userId="4e86ddee-d5bb-45a7-bb76-c1ece983c705" providerId="ADAL" clId="{64165312-4B29-9747-B755-E5521CB53CA9}" dt="2024-03-19T18:51:05.634" v="115" actId="478"/>
          <ac:spMkLst>
            <pc:docMk/>
            <pc:sldMk cId="3076129222" sldId="282"/>
            <ac:spMk id="2" creationId="{659D4DD3-C17A-754C-D27B-652547F95120}"/>
          </ac:spMkLst>
        </pc:spChg>
        <pc:spChg chg="add mod">
          <ac:chgData name="Mashford, Anthony" userId="4e86ddee-d5bb-45a7-bb76-c1ece983c705" providerId="ADAL" clId="{64165312-4B29-9747-B755-E5521CB53CA9}" dt="2024-03-19T18:51:05.834" v="116"/>
          <ac:spMkLst>
            <pc:docMk/>
            <pc:sldMk cId="3076129222" sldId="282"/>
            <ac:spMk id="3" creationId="{9D808CE7-8BE6-8BCD-E173-16D9EF1135C0}"/>
          </ac:spMkLst>
        </pc:spChg>
        <pc:spChg chg="mod">
          <ac:chgData name="Mashford, Anthony" userId="4e86ddee-d5bb-45a7-bb76-c1ece983c705" providerId="ADAL" clId="{64165312-4B29-9747-B755-E5521CB53CA9}" dt="2024-03-20T12:36:26.269" v="386" actId="1076"/>
          <ac:spMkLst>
            <pc:docMk/>
            <pc:sldMk cId="3076129222" sldId="282"/>
            <ac:spMk id="6" creationId="{0E50E1E0-B4B3-5549-A64D-2E6FDC9689F0}"/>
          </ac:spMkLst>
        </pc:spChg>
        <pc:spChg chg="mod">
          <ac:chgData name="Mashford, Anthony" userId="4e86ddee-d5bb-45a7-bb76-c1ece983c705" providerId="ADAL" clId="{64165312-4B29-9747-B755-E5521CB53CA9}" dt="2024-03-20T12:36:26.269" v="386" actId="1076"/>
          <ac:spMkLst>
            <pc:docMk/>
            <pc:sldMk cId="3076129222" sldId="282"/>
            <ac:spMk id="7" creationId="{C98852DE-365A-B247-9531-3BB1C1BB69FD}"/>
          </ac:spMkLst>
        </pc:spChg>
        <pc:spChg chg="mod">
          <ac:chgData name="Mashford, Anthony" userId="4e86ddee-d5bb-45a7-bb76-c1ece983c705" providerId="ADAL" clId="{64165312-4B29-9747-B755-E5521CB53CA9}" dt="2024-03-20T12:36:26.269" v="386" actId="1076"/>
          <ac:spMkLst>
            <pc:docMk/>
            <pc:sldMk cId="3076129222" sldId="282"/>
            <ac:spMk id="8" creationId="{F100507D-BDA6-0644-B36F-08D49986BF41}"/>
          </ac:spMkLst>
        </pc:spChg>
        <pc:spChg chg="mod">
          <ac:chgData name="Mashford, Anthony" userId="4e86ddee-d5bb-45a7-bb76-c1ece983c705" providerId="ADAL" clId="{64165312-4B29-9747-B755-E5521CB53CA9}" dt="2024-03-20T12:36:26.269" v="386" actId="1076"/>
          <ac:spMkLst>
            <pc:docMk/>
            <pc:sldMk cId="3076129222" sldId="282"/>
            <ac:spMk id="9" creationId="{61F670AA-865D-2E40-86B3-296877CC4275}"/>
          </ac:spMkLst>
        </pc:spChg>
        <pc:spChg chg="mod">
          <ac:chgData name="Mashford, Anthony" userId="4e86ddee-d5bb-45a7-bb76-c1ece983c705" providerId="ADAL" clId="{64165312-4B29-9747-B755-E5521CB53CA9}" dt="2024-03-20T12:36:26.269" v="386" actId="1076"/>
          <ac:spMkLst>
            <pc:docMk/>
            <pc:sldMk cId="3076129222" sldId="282"/>
            <ac:spMk id="35" creationId="{7EAD5DD4-7ED7-3343-840B-17F5F7B98EA2}"/>
          </ac:spMkLst>
        </pc:spChg>
      </pc:sldChg>
      <pc:sldChg chg="addSp delSp modSp mod">
        <pc:chgData name="Mashford, Anthony" userId="4e86ddee-d5bb-45a7-bb76-c1ece983c705" providerId="ADAL" clId="{64165312-4B29-9747-B755-E5521CB53CA9}" dt="2024-03-19T19:00:01.660" v="137"/>
        <pc:sldMkLst>
          <pc:docMk/>
          <pc:sldMk cId="1594511043" sldId="283"/>
        </pc:sldMkLst>
        <pc:spChg chg="del">
          <ac:chgData name="Mashford, Anthony" userId="4e86ddee-d5bb-45a7-bb76-c1ece983c705" providerId="ADAL" clId="{64165312-4B29-9747-B755-E5521CB53CA9}" dt="2024-03-19T18:59:56.314" v="136" actId="478"/>
          <ac:spMkLst>
            <pc:docMk/>
            <pc:sldMk cId="1594511043" sldId="283"/>
            <ac:spMk id="2" creationId="{CA401BB9-E4E3-BE55-78CE-ABB67DFA39C6}"/>
          </ac:spMkLst>
        </pc:spChg>
        <pc:spChg chg="add mod">
          <ac:chgData name="Mashford, Anthony" userId="4e86ddee-d5bb-45a7-bb76-c1ece983c705" providerId="ADAL" clId="{64165312-4B29-9747-B755-E5521CB53CA9}" dt="2024-03-19T19:00:01.660" v="137"/>
          <ac:spMkLst>
            <pc:docMk/>
            <pc:sldMk cId="1594511043" sldId="283"/>
            <ac:spMk id="3" creationId="{53FCF601-E8C3-3DC1-867F-30CDD65D0102}"/>
          </ac:spMkLst>
        </pc:spChg>
      </pc:sldChg>
      <pc:sldChg chg="addSp delSp modSp mod">
        <pc:chgData name="Mashford, Anthony" userId="4e86ddee-d5bb-45a7-bb76-c1ece983c705" providerId="ADAL" clId="{64165312-4B29-9747-B755-E5521CB53CA9}" dt="2024-03-19T19:00:09.178" v="139"/>
        <pc:sldMkLst>
          <pc:docMk/>
          <pc:sldMk cId="542662197" sldId="284"/>
        </pc:sldMkLst>
        <pc:spChg chg="del">
          <ac:chgData name="Mashford, Anthony" userId="4e86ddee-d5bb-45a7-bb76-c1ece983c705" providerId="ADAL" clId="{64165312-4B29-9747-B755-E5521CB53CA9}" dt="2024-03-19T19:00:08.654" v="138" actId="478"/>
          <ac:spMkLst>
            <pc:docMk/>
            <pc:sldMk cId="542662197" sldId="284"/>
            <ac:spMk id="2" creationId="{A3E5A463-6935-DFE5-20DD-D43AA60E4ACE}"/>
          </ac:spMkLst>
        </pc:spChg>
        <pc:spChg chg="add mod">
          <ac:chgData name="Mashford, Anthony" userId="4e86ddee-d5bb-45a7-bb76-c1ece983c705" providerId="ADAL" clId="{64165312-4B29-9747-B755-E5521CB53CA9}" dt="2024-03-19T19:00:09.178" v="139"/>
          <ac:spMkLst>
            <pc:docMk/>
            <pc:sldMk cId="542662197" sldId="284"/>
            <ac:spMk id="3" creationId="{D420D27A-61EC-E709-0653-CF8B7037E9FE}"/>
          </ac:spMkLst>
        </pc:spChg>
      </pc:sldChg>
      <pc:sldChg chg="addSp delSp modSp mod">
        <pc:chgData name="Mashford, Anthony" userId="4e86ddee-d5bb-45a7-bb76-c1ece983c705" providerId="ADAL" clId="{64165312-4B29-9747-B755-E5521CB53CA9}" dt="2024-03-19T18:51:45.882" v="128"/>
        <pc:sldMkLst>
          <pc:docMk/>
          <pc:sldMk cId="605337282" sldId="287"/>
        </pc:sldMkLst>
        <pc:spChg chg="del">
          <ac:chgData name="Mashford, Anthony" userId="4e86ddee-d5bb-45a7-bb76-c1ece983c705" providerId="ADAL" clId="{64165312-4B29-9747-B755-E5521CB53CA9}" dt="2024-03-19T18:51:45.565" v="127" actId="478"/>
          <ac:spMkLst>
            <pc:docMk/>
            <pc:sldMk cId="605337282" sldId="287"/>
            <ac:spMk id="2" creationId="{A25A510A-106C-9098-7518-0402F4B021A4}"/>
          </ac:spMkLst>
        </pc:spChg>
        <pc:spChg chg="add mod">
          <ac:chgData name="Mashford, Anthony" userId="4e86ddee-d5bb-45a7-bb76-c1ece983c705" providerId="ADAL" clId="{64165312-4B29-9747-B755-E5521CB53CA9}" dt="2024-03-19T18:51:45.882" v="128"/>
          <ac:spMkLst>
            <pc:docMk/>
            <pc:sldMk cId="605337282" sldId="287"/>
            <ac:spMk id="3" creationId="{EB1CA62F-FD59-C144-7F14-7AC9F14B8EC6}"/>
          </ac:spMkLst>
        </pc:spChg>
      </pc:sldChg>
      <pc:sldChg chg="addSp delSp modSp mod">
        <pc:chgData name="Mashford, Anthony" userId="4e86ddee-d5bb-45a7-bb76-c1ece983c705" providerId="ADAL" clId="{64165312-4B29-9747-B755-E5521CB53CA9}" dt="2024-03-19T18:51:16.538" v="118"/>
        <pc:sldMkLst>
          <pc:docMk/>
          <pc:sldMk cId="435879405" sldId="290"/>
        </pc:sldMkLst>
        <pc:spChg chg="del">
          <ac:chgData name="Mashford, Anthony" userId="4e86ddee-d5bb-45a7-bb76-c1ece983c705" providerId="ADAL" clId="{64165312-4B29-9747-B755-E5521CB53CA9}" dt="2024-03-19T18:51:16.330" v="117" actId="478"/>
          <ac:spMkLst>
            <pc:docMk/>
            <pc:sldMk cId="435879405" sldId="290"/>
            <ac:spMk id="2" creationId="{367F32C2-7623-1236-759D-4E1800818870}"/>
          </ac:spMkLst>
        </pc:spChg>
        <pc:spChg chg="add mod">
          <ac:chgData name="Mashford, Anthony" userId="4e86ddee-d5bb-45a7-bb76-c1ece983c705" providerId="ADAL" clId="{64165312-4B29-9747-B755-E5521CB53CA9}" dt="2024-03-19T18:51:16.538" v="118"/>
          <ac:spMkLst>
            <pc:docMk/>
            <pc:sldMk cId="435879405" sldId="290"/>
            <ac:spMk id="3" creationId="{CF2DA359-A512-E439-149B-D186FBB793FC}"/>
          </ac:spMkLst>
        </pc:spChg>
      </pc:sldChg>
      <pc:sldChg chg="del">
        <pc:chgData name="Mashford, Anthony" userId="4e86ddee-d5bb-45a7-bb76-c1ece983c705" providerId="ADAL" clId="{64165312-4B29-9747-B755-E5521CB53CA9}" dt="2024-03-20T12:25:52.308" v="320" actId="2696"/>
        <pc:sldMkLst>
          <pc:docMk/>
          <pc:sldMk cId="1260558581" sldId="298"/>
        </pc:sldMkLst>
      </pc:sldChg>
      <pc:sldChg chg="del">
        <pc:chgData name="Mashford, Anthony" userId="4e86ddee-d5bb-45a7-bb76-c1ece983c705" providerId="ADAL" clId="{64165312-4B29-9747-B755-E5521CB53CA9}" dt="2024-03-20T12:25:52.308" v="320" actId="2696"/>
        <pc:sldMkLst>
          <pc:docMk/>
          <pc:sldMk cId="3485255715" sldId="299"/>
        </pc:sldMkLst>
      </pc:sldChg>
      <pc:sldChg chg="del">
        <pc:chgData name="Mashford, Anthony" userId="4e86ddee-d5bb-45a7-bb76-c1ece983c705" providerId="ADAL" clId="{64165312-4B29-9747-B755-E5521CB53CA9}" dt="2024-03-20T12:25:52.308" v="320" actId="2696"/>
        <pc:sldMkLst>
          <pc:docMk/>
          <pc:sldMk cId="2954759600" sldId="300"/>
        </pc:sldMkLst>
      </pc:sldChg>
      <pc:sldChg chg="addSp delSp modSp mod">
        <pc:chgData name="Mashford, Anthony" userId="4e86ddee-d5bb-45a7-bb76-c1ece983c705" providerId="ADAL" clId="{64165312-4B29-9747-B755-E5521CB53CA9}" dt="2024-03-20T12:15:13.533" v="301" actId="20577"/>
        <pc:sldMkLst>
          <pc:docMk/>
          <pc:sldMk cId="2390150477" sldId="302"/>
        </pc:sldMkLst>
        <pc:spChg chg="del">
          <ac:chgData name="Mashford, Anthony" userId="4e86ddee-d5bb-45a7-bb76-c1ece983c705" providerId="ADAL" clId="{64165312-4B29-9747-B755-E5521CB53CA9}" dt="2024-03-19T19:01:29.959" v="186" actId="478"/>
          <ac:spMkLst>
            <pc:docMk/>
            <pc:sldMk cId="2390150477" sldId="302"/>
            <ac:spMk id="2" creationId="{46405DA2-4CC2-2542-31F9-1052C3195233}"/>
          </ac:spMkLst>
        </pc:spChg>
        <pc:spChg chg="add mod">
          <ac:chgData name="Mashford, Anthony" userId="4e86ddee-d5bb-45a7-bb76-c1ece983c705" providerId="ADAL" clId="{64165312-4B29-9747-B755-E5521CB53CA9}" dt="2024-03-19T19:01:30.219" v="187"/>
          <ac:spMkLst>
            <pc:docMk/>
            <pc:sldMk cId="2390150477" sldId="302"/>
            <ac:spMk id="3" creationId="{9AB3C4F8-6C84-F1A0-DCB0-3BEB5D140398}"/>
          </ac:spMkLst>
        </pc:spChg>
        <pc:spChg chg="mod">
          <ac:chgData name="Mashford, Anthony" userId="4e86ddee-d5bb-45a7-bb76-c1ece983c705" providerId="ADAL" clId="{64165312-4B29-9747-B755-E5521CB53CA9}" dt="2024-03-20T12:15:13.533" v="301" actId="20577"/>
          <ac:spMkLst>
            <pc:docMk/>
            <pc:sldMk cId="2390150477" sldId="302"/>
            <ac:spMk id="30" creationId="{5A9DAF3D-12AE-8745-B3A7-E4040C879FB6}"/>
          </ac:spMkLst>
        </pc:spChg>
      </pc:sldChg>
      <pc:sldChg chg="addSp delSp modSp mod">
        <pc:chgData name="Mashford, Anthony" userId="4e86ddee-d5bb-45a7-bb76-c1ece983c705" providerId="ADAL" clId="{64165312-4B29-9747-B755-E5521CB53CA9}" dt="2024-03-19T19:01:49.775" v="210" actId="20577"/>
        <pc:sldMkLst>
          <pc:docMk/>
          <pc:sldMk cId="1703797987" sldId="303"/>
        </pc:sldMkLst>
        <pc:spChg chg="del">
          <ac:chgData name="Mashford, Anthony" userId="4e86ddee-d5bb-45a7-bb76-c1ece983c705" providerId="ADAL" clId="{64165312-4B29-9747-B755-E5521CB53CA9}" dt="2024-03-19T19:01:38.316" v="190" actId="478"/>
          <ac:spMkLst>
            <pc:docMk/>
            <pc:sldMk cId="1703797987" sldId="303"/>
            <ac:spMk id="2" creationId="{EB8605C1-9145-0C7A-0F77-E6CF2D401A9F}"/>
          </ac:spMkLst>
        </pc:spChg>
        <pc:spChg chg="add mod">
          <ac:chgData name="Mashford, Anthony" userId="4e86ddee-d5bb-45a7-bb76-c1ece983c705" providerId="ADAL" clId="{64165312-4B29-9747-B755-E5521CB53CA9}" dt="2024-03-19T19:01:38.587" v="191"/>
          <ac:spMkLst>
            <pc:docMk/>
            <pc:sldMk cId="1703797987" sldId="303"/>
            <ac:spMk id="8" creationId="{D0E276D8-D1DF-88FD-6A73-FEAA3C7CD66D}"/>
          </ac:spMkLst>
        </pc:spChg>
        <pc:spChg chg="mod">
          <ac:chgData name="Mashford, Anthony" userId="4e86ddee-d5bb-45a7-bb76-c1ece983c705" providerId="ADAL" clId="{64165312-4B29-9747-B755-E5521CB53CA9}" dt="2024-03-19T19:01:49.775" v="210" actId="20577"/>
          <ac:spMkLst>
            <pc:docMk/>
            <pc:sldMk cId="1703797987" sldId="303"/>
            <ac:spMk id="17" creationId="{4B0A6D21-BDDD-9A46-877B-F5ED8FE758BD}"/>
          </ac:spMkLst>
        </pc:spChg>
      </pc:sldChg>
      <pc:sldChg chg="addSp delSp modSp mod">
        <pc:chgData name="Mashford, Anthony" userId="4e86ddee-d5bb-45a7-bb76-c1ece983c705" providerId="ADAL" clId="{64165312-4B29-9747-B755-E5521CB53CA9}" dt="2024-03-19T18:50:40.765" v="104"/>
        <pc:sldMkLst>
          <pc:docMk/>
          <pc:sldMk cId="2423135489" sldId="304"/>
        </pc:sldMkLst>
        <pc:spChg chg="del">
          <ac:chgData name="Mashford, Anthony" userId="4e86ddee-d5bb-45a7-bb76-c1ece983c705" providerId="ADAL" clId="{64165312-4B29-9747-B755-E5521CB53CA9}" dt="2024-03-19T18:50:39.507" v="103" actId="478"/>
          <ac:spMkLst>
            <pc:docMk/>
            <pc:sldMk cId="2423135489" sldId="304"/>
            <ac:spMk id="2" creationId="{1EC236B0-FD5F-B0BC-2E08-F5E4DC5F3E82}"/>
          </ac:spMkLst>
        </pc:spChg>
        <pc:spChg chg="add mod">
          <ac:chgData name="Mashford, Anthony" userId="4e86ddee-d5bb-45a7-bb76-c1ece983c705" providerId="ADAL" clId="{64165312-4B29-9747-B755-E5521CB53CA9}" dt="2024-03-19T18:49:39.911" v="77"/>
          <ac:spMkLst>
            <pc:docMk/>
            <pc:sldMk cId="2423135489" sldId="304"/>
            <ac:spMk id="3" creationId="{E74AC5E9-7B67-3852-EBCE-B227CA22CB36}"/>
          </ac:spMkLst>
        </pc:spChg>
        <pc:spChg chg="add mod">
          <ac:chgData name="Mashford, Anthony" userId="4e86ddee-d5bb-45a7-bb76-c1ece983c705" providerId="ADAL" clId="{64165312-4B29-9747-B755-E5521CB53CA9}" dt="2024-03-19T18:50:40.765" v="104"/>
          <ac:spMkLst>
            <pc:docMk/>
            <pc:sldMk cId="2423135489" sldId="304"/>
            <ac:spMk id="9" creationId="{5F925CE6-737D-DAEA-69C5-E4E2EF24EDF3}"/>
          </ac:spMkLst>
        </pc:spChg>
        <pc:spChg chg="del">
          <ac:chgData name="Mashford, Anthony" userId="4e86ddee-d5bb-45a7-bb76-c1ece983c705" providerId="ADAL" clId="{64165312-4B29-9747-B755-E5521CB53CA9}" dt="2024-03-19T18:49:39.486" v="76" actId="478"/>
          <ac:spMkLst>
            <pc:docMk/>
            <pc:sldMk cId="2423135489" sldId="304"/>
            <ac:spMk id="35" creationId="{553AE8B2-52B1-554F-ABE5-487C59930B5A}"/>
          </ac:spMkLst>
        </pc:spChg>
        <pc:picChg chg="del">
          <ac:chgData name="Mashford, Anthony" userId="4e86ddee-d5bb-45a7-bb76-c1ece983c705" providerId="ADAL" clId="{64165312-4B29-9747-B755-E5521CB53CA9}" dt="2024-03-19T18:49:36.813" v="75" actId="478"/>
          <ac:picMkLst>
            <pc:docMk/>
            <pc:sldMk cId="2423135489" sldId="304"/>
            <ac:picMk id="8" creationId="{9A8E6122-61D0-9856-3AF8-EB83157A6DC6}"/>
          </ac:picMkLst>
        </pc:picChg>
      </pc:sldChg>
      <pc:sldChg chg="addSp delSp modSp mod">
        <pc:chgData name="Mashford, Anthony" userId="4e86ddee-d5bb-45a7-bb76-c1ece983c705" providerId="ADAL" clId="{64165312-4B29-9747-B755-E5521CB53CA9}" dt="2024-03-19T18:50:44.637" v="106"/>
        <pc:sldMkLst>
          <pc:docMk/>
          <pc:sldMk cId="894203400" sldId="305"/>
        </pc:sldMkLst>
        <pc:spChg chg="del">
          <ac:chgData name="Mashford, Anthony" userId="4e86ddee-d5bb-45a7-bb76-c1ece983c705" providerId="ADAL" clId="{64165312-4B29-9747-B755-E5521CB53CA9}" dt="2024-03-19T18:50:44.275" v="105" actId="478"/>
          <ac:spMkLst>
            <pc:docMk/>
            <pc:sldMk cId="894203400" sldId="305"/>
            <ac:spMk id="2" creationId="{228F555D-EE70-67CC-43E3-6E9DF31B3B24}"/>
          </ac:spMkLst>
        </pc:spChg>
        <pc:spChg chg="add mod">
          <ac:chgData name="Mashford, Anthony" userId="4e86ddee-d5bb-45a7-bb76-c1ece983c705" providerId="ADAL" clId="{64165312-4B29-9747-B755-E5521CB53CA9}" dt="2024-03-19T18:49:46.484" v="80"/>
          <ac:spMkLst>
            <pc:docMk/>
            <pc:sldMk cId="894203400" sldId="305"/>
            <ac:spMk id="3" creationId="{46B7F4E9-FE64-A118-8901-456EB1238C8E}"/>
          </ac:spMkLst>
        </pc:spChg>
        <pc:spChg chg="add mod">
          <ac:chgData name="Mashford, Anthony" userId="4e86ddee-d5bb-45a7-bb76-c1ece983c705" providerId="ADAL" clId="{64165312-4B29-9747-B755-E5521CB53CA9}" dt="2024-03-19T18:50:44.637" v="106"/>
          <ac:spMkLst>
            <pc:docMk/>
            <pc:sldMk cId="894203400" sldId="305"/>
            <ac:spMk id="10" creationId="{E0B4828A-B40D-4F23-25AB-6D8EA540575A}"/>
          </ac:spMkLst>
        </pc:spChg>
        <pc:spChg chg="del">
          <ac:chgData name="Mashford, Anthony" userId="4e86ddee-d5bb-45a7-bb76-c1ece983c705" providerId="ADAL" clId="{64165312-4B29-9747-B755-E5521CB53CA9}" dt="2024-03-19T18:49:46.129" v="79" actId="478"/>
          <ac:spMkLst>
            <pc:docMk/>
            <pc:sldMk cId="894203400" sldId="305"/>
            <ac:spMk id="35" creationId="{553AE8B2-52B1-554F-ABE5-487C59930B5A}"/>
          </ac:spMkLst>
        </pc:spChg>
        <pc:picChg chg="del">
          <ac:chgData name="Mashford, Anthony" userId="4e86ddee-d5bb-45a7-bb76-c1ece983c705" providerId="ADAL" clId="{64165312-4B29-9747-B755-E5521CB53CA9}" dt="2024-03-19T18:49:43.494" v="78" actId="478"/>
          <ac:picMkLst>
            <pc:docMk/>
            <pc:sldMk cId="894203400" sldId="305"/>
            <ac:picMk id="8" creationId="{21A41D15-E13F-F8A1-5407-E84C48DEC736}"/>
          </ac:picMkLst>
        </pc:picChg>
      </pc:sldChg>
      <pc:sldChg chg="addSp delSp modSp mod">
        <pc:chgData name="Mashford, Anthony" userId="4e86ddee-d5bb-45a7-bb76-c1ece983c705" providerId="ADAL" clId="{64165312-4B29-9747-B755-E5521CB53CA9}" dt="2024-03-19T18:50:48.561" v="108"/>
        <pc:sldMkLst>
          <pc:docMk/>
          <pc:sldMk cId="1008404995" sldId="306"/>
        </pc:sldMkLst>
        <pc:spChg chg="del">
          <ac:chgData name="Mashford, Anthony" userId="4e86ddee-d5bb-45a7-bb76-c1ece983c705" providerId="ADAL" clId="{64165312-4B29-9747-B755-E5521CB53CA9}" dt="2024-03-19T18:50:48.296" v="107" actId="478"/>
          <ac:spMkLst>
            <pc:docMk/>
            <pc:sldMk cId="1008404995" sldId="306"/>
            <ac:spMk id="2" creationId="{C80498DC-5B81-AA98-92EF-C7E4B7CA1C3D}"/>
          </ac:spMkLst>
        </pc:spChg>
        <pc:spChg chg="add mod">
          <ac:chgData name="Mashford, Anthony" userId="4e86ddee-d5bb-45a7-bb76-c1ece983c705" providerId="ADAL" clId="{64165312-4B29-9747-B755-E5521CB53CA9}" dt="2024-03-19T18:49:54.094" v="83"/>
          <ac:spMkLst>
            <pc:docMk/>
            <pc:sldMk cId="1008404995" sldId="306"/>
            <ac:spMk id="3" creationId="{EE97B507-C141-F83F-1585-478924CA08BA}"/>
          </ac:spMkLst>
        </pc:spChg>
        <pc:spChg chg="add mod">
          <ac:chgData name="Mashford, Anthony" userId="4e86ddee-d5bb-45a7-bb76-c1ece983c705" providerId="ADAL" clId="{64165312-4B29-9747-B755-E5521CB53CA9}" dt="2024-03-19T18:50:48.561" v="108"/>
          <ac:spMkLst>
            <pc:docMk/>
            <pc:sldMk cId="1008404995" sldId="306"/>
            <ac:spMk id="9" creationId="{3B21630F-7168-CDDE-AD2A-02B73977FEBE}"/>
          </ac:spMkLst>
        </pc:spChg>
        <pc:spChg chg="del">
          <ac:chgData name="Mashford, Anthony" userId="4e86ddee-d5bb-45a7-bb76-c1ece983c705" providerId="ADAL" clId="{64165312-4B29-9747-B755-E5521CB53CA9}" dt="2024-03-19T18:49:53.593" v="82" actId="478"/>
          <ac:spMkLst>
            <pc:docMk/>
            <pc:sldMk cId="1008404995" sldId="306"/>
            <ac:spMk id="35" creationId="{553AE8B2-52B1-554F-ABE5-487C59930B5A}"/>
          </ac:spMkLst>
        </pc:spChg>
        <pc:picChg chg="del">
          <ac:chgData name="Mashford, Anthony" userId="4e86ddee-d5bb-45a7-bb76-c1ece983c705" providerId="ADAL" clId="{64165312-4B29-9747-B755-E5521CB53CA9}" dt="2024-03-19T18:49:51.167" v="81" actId="478"/>
          <ac:picMkLst>
            <pc:docMk/>
            <pc:sldMk cId="1008404995" sldId="306"/>
            <ac:picMk id="8" creationId="{0CAEF584-9909-E198-26C5-E6CF45D36A00}"/>
          </ac:picMkLst>
        </pc:picChg>
      </pc:sldChg>
      <pc:sldChg chg="addSp delSp modSp mod">
        <pc:chgData name="Mashford, Anthony" userId="4e86ddee-d5bb-45a7-bb76-c1ece983c705" providerId="ADAL" clId="{64165312-4B29-9747-B755-E5521CB53CA9}" dt="2024-03-19T18:50:52.304" v="110"/>
        <pc:sldMkLst>
          <pc:docMk/>
          <pc:sldMk cId="3293621918" sldId="307"/>
        </pc:sldMkLst>
        <pc:spChg chg="del">
          <ac:chgData name="Mashford, Anthony" userId="4e86ddee-d5bb-45a7-bb76-c1ece983c705" providerId="ADAL" clId="{64165312-4B29-9747-B755-E5521CB53CA9}" dt="2024-03-19T18:50:52.039" v="109" actId="478"/>
          <ac:spMkLst>
            <pc:docMk/>
            <pc:sldMk cId="3293621918" sldId="307"/>
            <ac:spMk id="2" creationId="{8D8013C4-2667-A044-E629-7099E878829A}"/>
          </ac:spMkLst>
        </pc:spChg>
        <pc:spChg chg="add mod">
          <ac:chgData name="Mashford, Anthony" userId="4e86ddee-d5bb-45a7-bb76-c1ece983c705" providerId="ADAL" clId="{64165312-4B29-9747-B755-E5521CB53CA9}" dt="2024-03-19T18:50:01.075" v="86"/>
          <ac:spMkLst>
            <pc:docMk/>
            <pc:sldMk cId="3293621918" sldId="307"/>
            <ac:spMk id="7" creationId="{385FF1A1-A81C-0D86-2674-5644724F84C9}"/>
          </ac:spMkLst>
        </pc:spChg>
        <pc:spChg chg="add mod">
          <ac:chgData name="Mashford, Anthony" userId="4e86ddee-d5bb-45a7-bb76-c1ece983c705" providerId="ADAL" clId="{64165312-4B29-9747-B755-E5521CB53CA9}" dt="2024-03-19T18:50:52.304" v="110"/>
          <ac:spMkLst>
            <pc:docMk/>
            <pc:sldMk cId="3293621918" sldId="307"/>
            <ac:spMk id="9" creationId="{F4054641-7166-6BE1-DA55-FA93EE56D785}"/>
          </ac:spMkLst>
        </pc:spChg>
        <pc:spChg chg="del">
          <ac:chgData name="Mashford, Anthony" userId="4e86ddee-d5bb-45a7-bb76-c1ece983c705" providerId="ADAL" clId="{64165312-4B29-9747-B755-E5521CB53CA9}" dt="2024-03-19T18:50:00.610" v="85" actId="478"/>
          <ac:spMkLst>
            <pc:docMk/>
            <pc:sldMk cId="3293621918" sldId="307"/>
            <ac:spMk id="35" creationId="{553AE8B2-52B1-554F-ABE5-487C59930B5A}"/>
          </ac:spMkLst>
        </pc:spChg>
        <pc:picChg chg="del">
          <ac:chgData name="Mashford, Anthony" userId="4e86ddee-d5bb-45a7-bb76-c1ece983c705" providerId="ADAL" clId="{64165312-4B29-9747-B755-E5521CB53CA9}" dt="2024-03-19T18:49:57.595" v="84" actId="478"/>
          <ac:picMkLst>
            <pc:docMk/>
            <pc:sldMk cId="3293621918" sldId="307"/>
            <ac:picMk id="8" creationId="{16D0E49D-718F-11BD-C68D-7C43524043CF}"/>
          </ac:picMkLst>
        </pc:picChg>
      </pc:sldChg>
      <pc:sldChg chg="addSp delSp modSp mod">
        <pc:chgData name="Mashford, Anthony" userId="4e86ddee-d5bb-45a7-bb76-c1ece983c705" providerId="ADAL" clId="{64165312-4B29-9747-B755-E5521CB53CA9}" dt="2024-03-19T19:01:22.413" v="183"/>
        <pc:sldMkLst>
          <pc:docMk/>
          <pc:sldMk cId="1253401284" sldId="308"/>
        </pc:sldMkLst>
        <pc:spChg chg="del">
          <ac:chgData name="Mashford, Anthony" userId="4e86ddee-d5bb-45a7-bb76-c1ece983c705" providerId="ADAL" clId="{64165312-4B29-9747-B755-E5521CB53CA9}" dt="2024-03-19T19:01:22.067" v="182" actId="478"/>
          <ac:spMkLst>
            <pc:docMk/>
            <pc:sldMk cId="1253401284" sldId="308"/>
            <ac:spMk id="2" creationId="{2A35476B-A8D1-DCB2-30FD-40A14E6FFED6}"/>
          </ac:spMkLst>
        </pc:spChg>
        <pc:spChg chg="add mod">
          <ac:chgData name="Mashford, Anthony" userId="4e86ddee-d5bb-45a7-bb76-c1ece983c705" providerId="ADAL" clId="{64165312-4B29-9747-B755-E5521CB53CA9}" dt="2024-03-19T19:01:22.413" v="183"/>
          <ac:spMkLst>
            <pc:docMk/>
            <pc:sldMk cId="1253401284" sldId="308"/>
            <ac:spMk id="3" creationId="{5C92AC84-CE3A-4790-8FCA-FB046A26D836}"/>
          </ac:spMkLst>
        </pc:spChg>
      </pc:sldChg>
      <pc:sldChg chg="addSp delSp modSp mod">
        <pc:chgData name="Mashford, Anthony" userId="4e86ddee-d5bb-45a7-bb76-c1ece983c705" providerId="ADAL" clId="{64165312-4B29-9747-B755-E5521CB53CA9}" dt="2024-03-20T12:57:25.592" v="462" actId="14100"/>
        <pc:sldMkLst>
          <pc:docMk/>
          <pc:sldMk cId="1139778104" sldId="309"/>
        </pc:sldMkLst>
        <pc:spChg chg="del">
          <ac:chgData name="Mashford, Anthony" userId="4e86ddee-d5bb-45a7-bb76-c1ece983c705" providerId="ADAL" clId="{64165312-4B29-9747-B755-E5521CB53CA9}" dt="2024-03-19T18:51:38.649" v="123" actId="478"/>
          <ac:spMkLst>
            <pc:docMk/>
            <pc:sldMk cId="1139778104" sldId="309"/>
            <ac:spMk id="2" creationId="{241B01B8-127B-2F42-CE89-ECA98C412176}"/>
          </ac:spMkLst>
        </pc:spChg>
        <pc:spChg chg="add mod">
          <ac:chgData name="Mashford, Anthony" userId="4e86ddee-d5bb-45a7-bb76-c1ece983c705" providerId="ADAL" clId="{64165312-4B29-9747-B755-E5521CB53CA9}" dt="2024-03-19T18:51:38.996" v="124"/>
          <ac:spMkLst>
            <pc:docMk/>
            <pc:sldMk cId="1139778104" sldId="309"/>
            <ac:spMk id="3" creationId="{B3E3AA2D-94A1-A5D3-D64D-6D373DE2F4E0}"/>
          </ac:spMkLst>
        </pc:spChg>
        <pc:spChg chg="mod">
          <ac:chgData name="Mashford, Anthony" userId="4e86ddee-d5bb-45a7-bb76-c1ece983c705" providerId="ADAL" clId="{64165312-4B29-9747-B755-E5521CB53CA9}" dt="2024-03-20T12:46:50.827" v="445" actId="1076"/>
          <ac:spMkLst>
            <pc:docMk/>
            <pc:sldMk cId="1139778104" sldId="309"/>
            <ac:spMk id="28" creationId="{EC3777E3-0E32-0342-9C5C-3DB85563FEB2}"/>
          </ac:spMkLst>
        </pc:spChg>
        <pc:spChg chg="mod">
          <ac:chgData name="Mashford, Anthony" userId="4e86ddee-d5bb-45a7-bb76-c1ece983c705" providerId="ADAL" clId="{64165312-4B29-9747-B755-E5521CB53CA9}" dt="2024-03-20T12:44:24.929" v="439" actId="20577"/>
          <ac:spMkLst>
            <pc:docMk/>
            <pc:sldMk cId="1139778104" sldId="309"/>
            <ac:spMk id="29" creationId="{EB4BF438-5F50-EA4C-934F-82A9155B617F}"/>
          </ac:spMkLst>
        </pc:spChg>
        <pc:spChg chg="mod">
          <ac:chgData name="Mashford, Anthony" userId="4e86ddee-d5bb-45a7-bb76-c1ece983c705" providerId="ADAL" clId="{64165312-4B29-9747-B755-E5521CB53CA9}" dt="2024-03-20T12:44:27.676" v="441" actId="20577"/>
          <ac:spMkLst>
            <pc:docMk/>
            <pc:sldMk cId="1139778104" sldId="309"/>
            <ac:spMk id="30" creationId="{31FCD9A0-ECED-9449-B7F2-A44D52B8ABE7}"/>
          </ac:spMkLst>
        </pc:spChg>
        <pc:spChg chg="mod">
          <ac:chgData name="Mashford, Anthony" userId="4e86ddee-d5bb-45a7-bb76-c1ece983c705" providerId="ADAL" clId="{64165312-4B29-9747-B755-E5521CB53CA9}" dt="2024-03-19T19:30:11.791" v="226" actId="20577"/>
          <ac:spMkLst>
            <pc:docMk/>
            <pc:sldMk cId="1139778104" sldId="309"/>
            <ac:spMk id="49" creationId="{60B4FAAA-152A-C443-B584-11845BA753E9}"/>
          </ac:spMkLst>
        </pc:spChg>
        <pc:cxnChg chg="mod">
          <ac:chgData name="Mashford, Anthony" userId="4e86ddee-d5bb-45a7-bb76-c1ece983c705" providerId="ADAL" clId="{64165312-4B29-9747-B755-E5521CB53CA9}" dt="2024-03-20T12:56:53.195" v="457" actId="1076"/>
          <ac:cxnSpMkLst>
            <pc:docMk/>
            <pc:sldMk cId="1139778104" sldId="309"/>
            <ac:cxnSpMk id="22" creationId="{001A9157-7AE0-F346-AF68-7840E6DA6CDD}"/>
          </ac:cxnSpMkLst>
        </pc:cxnChg>
        <pc:cxnChg chg="mod">
          <ac:chgData name="Mashford, Anthony" userId="4e86ddee-d5bb-45a7-bb76-c1ece983c705" providerId="ADAL" clId="{64165312-4B29-9747-B755-E5521CB53CA9}" dt="2024-03-20T12:57:25.592" v="462" actId="14100"/>
          <ac:cxnSpMkLst>
            <pc:docMk/>
            <pc:sldMk cId="1139778104" sldId="309"/>
            <ac:cxnSpMk id="23" creationId="{DBF34662-2C99-604D-9200-504B4AE817D5}"/>
          </ac:cxnSpMkLst>
        </pc:cxnChg>
        <pc:cxnChg chg="mod">
          <ac:chgData name="Mashford, Anthony" userId="4e86ddee-d5bb-45a7-bb76-c1ece983c705" providerId="ADAL" clId="{64165312-4B29-9747-B755-E5521CB53CA9}" dt="2024-03-20T12:57:14.600" v="461" actId="14100"/>
          <ac:cxnSpMkLst>
            <pc:docMk/>
            <pc:sldMk cId="1139778104" sldId="309"/>
            <ac:cxnSpMk id="24" creationId="{08832B87-6810-0A47-9CBE-6B29FEEF7086}"/>
          </ac:cxnSpMkLst>
        </pc:cxnChg>
        <pc:cxnChg chg="mod">
          <ac:chgData name="Mashford, Anthony" userId="4e86ddee-d5bb-45a7-bb76-c1ece983c705" providerId="ADAL" clId="{64165312-4B29-9747-B755-E5521CB53CA9}" dt="2024-03-20T12:46:50.827" v="445" actId="1076"/>
          <ac:cxnSpMkLst>
            <pc:docMk/>
            <pc:sldMk cId="1139778104" sldId="309"/>
            <ac:cxnSpMk id="31" creationId="{402C0E71-73B0-2647-8574-064F07259432}"/>
          </ac:cxnSpMkLst>
        </pc:cxnChg>
        <pc:cxnChg chg="mod">
          <ac:chgData name="Mashford, Anthony" userId="4e86ddee-d5bb-45a7-bb76-c1ece983c705" providerId="ADAL" clId="{64165312-4B29-9747-B755-E5521CB53CA9}" dt="2024-03-20T12:46:50.429" v="444" actId="14100"/>
          <ac:cxnSpMkLst>
            <pc:docMk/>
            <pc:sldMk cId="1139778104" sldId="309"/>
            <ac:cxnSpMk id="33" creationId="{0F305046-17F1-FD40-A6AF-C30AA8E47FE9}"/>
          </ac:cxnSpMkLst>
        </pc:cxnChg>
        <pc:cxnChg chg="mod">
          <ac:chgData name="Mashford, Anthony" userId="4e86ddee-d5bb-45a7-bb76-c1ece983c705" providerId="ADAL" clId="{64165312-4B29-9747-B755-E5521CB53CA9}" dt="2024-03-20T12:46:50.827" v="445" actId="1076"/>
          <ac:cxnSpMkLst>
            <pc:docMk/>
            <pc:sldMk cId="1139778104" sldId="309"/>
            <ac:cxnSpMk id="36" creationId="{38573DCB-664B-AE40-AD8B-02C57E2849B1}"/>
          </ac:cxnSpMkLst>
        </pc:cxnChg>
      </pc:sldChg>
      <pc:sldChg chg="del">
        <pc:chgData name="Mashford, Anthony" userId="4e86ddee-d5bb-45a7-bb76-c1ece983c705" providerId="ADAL" clId="{64165312-4B29-9747-B755-E5521CB53CA9}" dt="2024-03-20T12:25:52.308" v="320" actId="2696"/>
        <pc:sldMkLst>
          <pc:docMk/>
          <pc:sldMk cId="1960676795" sldId="311"/>
        </pc:sldMkLst>
      </pc:sldChg>
      <pc:sldChg chg="addSp delSp modSp mod">
        <pc:chgData name="Mashford, Anthony" userId="4e86ddee-d5bb-45a7-bb76-c1ece983c705" providerId="ADAL" clId="{64165312-4B29-9747-B755-E5521CB53CA9}" dt="2024-03-19T18:51:22.964" v="120"/>
        <pc:sldMkLst>
          <pc:docMk/>
          <pc:sldMk cId="792253911" sldId="313"/>
        </pc:sldMkLst>
        <pc:spChg chg="del">
          <ac:chgData name="Mashford, Anthony" userId="4e86ddee-d5bb-45a7-bb76-c1ece983c705" providerId="ADAL" clId="{64165312-4B29-9747-B755-E5521CB53CA9}" dt="2024-03-19T18:51:21.808" v="119" actId="478"/>
          <ac:spMkLst>
            <pc:docMk/>
            <pc:sldMk cId="792253911" sldId="313"/>
            <ac:spMk id="2" creationId="{826A17A2-CC33-E275-B562-E2677C39C0C9}"/>
          </ac:spMkLst>
        </pc:spChg>
        <pc:spChg chg="add mod">
          <ac:chgData name="Mashford, Anthony" userId="4e86ddee-d5bb-45a7-bb76-c1ece983c705" providerId="ADAL" clId="{64165312-4B29-9747-B755-E5521CB53CA9}" dt="2024-03-19T18:51:22.964" v="120"/>
          <ac:spMkLst>
            <pc:docMk/>
            <pc:sldMk cId="792253911" sldId="313"/>
            <ac:spMk id="17" creationId="{D96C136C-C075-B16F-7475-6E6338F542D6}"/>
          </ac:spMkLst>
        </pc:spChg>
      </pc:sldChg>
      <pc:sldChg chg="addSp delSp modSp mod">
        <pc:chgData name="Mashford, Anthony" userId="4e86ddee-d5bb-45a7-bb76-c1ece983c705" providerId="ADAL" clId="{64165312-4B29-9747-B755-E5521CB53CA9}" dt="2024-03-19T19:00:39.090" v="153"/>
        <pc:sldMkLst>
          <pc:docMk/>
          <pc:sldMk cId="2186961320" sldId="315"/>
        </pc:sldMkLst>
        <pc:spChg chg="del">
          <ac:chgData name="Mashford, Anthony" userId="4e86ddee-d5bb-45a7-bb76-c1ece983c705" providerId="ADAL" clId="{64165312-4B29-9747-B755-E5521CB53CA9}" dt="2024-03-19T19:00:38.686" v="152" actId="478"/>
          <ac:spMkLst>
            <pc:docMk/>
            <pc:sldMk cId="2186961320" sldId="315"/>
            <ac:spMk id="2" creationId="{5E6FC6D6-6C36-75CE-34F5-25E9EA82B82E}"/>
          </ac:spMkLst>
        </pc:spChg>
        <pc:spChg chg="add mod">
          <ac:chgData name="Mashford, Anthony" userId="4e86ddee-d5bb-45a7-bb76-c1ece983c705" providerId="ADAL" clId="{64165312-4B29-9747-B755-E5521CB53CA9}" dt="2024-03-19T19:00:39.090" v="153"/>
          <ac:spMkLst>
            <pc:docMk/>
            <pc:sldMk cId="2186961320" sldId="315"/>
            <ac:spMk id="3" creationId="{C3F70ECF-7C64-CE95-7EE8-EC9276E75CAF}"/>
          </ac:spMkLst>
        </pc:spChg>
      </pc:sldChg>
      <pc:sldChg chg="del">
        <pc:chgData name="Mashford, Anthony" userId="4e86ddee-d5bb-45a7-bb76-c1ece983c705" providerId="ADAL" clId="{64165312-4B29-9747-B755-E5521CB53CA9}" dt="2024-03-20T12:25:52.308" v="320" actId="2696"/>
        <pc:sldMkLst>
          <pc:docMk/>
          <pc:sldMk cId="583027795" sldId="316"/>
        </pc:sldMkLst>
      </pc:sldChg>
      <pc:sldChg chg="del">
        <pc:chgData name="Mashford, Anthony" userId="4e86ddee-d5bb-45a7-bb76-c1ece983c705" providerId="ADAL" clId="{64165312-4B29-9747-B755-E5521CB53CA9}" dt="2024-03-20T12:25:52.308" v="320" actId="2696"/>
        <pc:sldMkLst>
          <pc:docMk/>
          <pc:sldMk cId="3381162704" sldId="318"/>
        </pc:sldMkLst>
      </pc:sldChg>
      <pc:sldChg chg="addSp delSp modSp mod">
        <pc:chgData name="Mashford, Anthony" userId="4e86ddee-d5bb-45a7-bb76-c1ece983c705" providerId="ADAL" clId="{64165312-4B29-9747-B755-E5521CB53CA9}" dt="2024-03-19T19:00:45.611" v="157"/>
        <pc:sldMkLst>
          <pc:docMk/>
          <pc:sldMk cId="2624433841" sldId="319"/>
        </pc:sldMkLst>
        <pc:spChg chg="del">
          <ac:chgData name="Mashford, Anthony" userId="4e86ddee-d5bb-45a7-bb76-c1ece983c705" providerId="ADAL" clId="{64165312-4B29-9747-B755-E5521CB53CA9}" dt="2024-03-19T19:00:45.303" v="156" actId="478"/>
          <ac:spMkLst>
            <pc:docMk/>
            <pc:sldMk cId="2624433841" sldId="319"/>
            <ac:spMk id="2" creationId="{4A147768-BA90-3199-6CCE-9FB9D294DD30}"/>
          </ac:spMkLst>
        </pc:spChg>
        <pc:spChg chg="add mod">
          <ac:chgData name="Mashford, Anthony" userId="4e86ddee-d5bb-45a7-bb76-c1ece983c705" providerId="ADAL" clId="{64165312-4B29-9747-B755-E5521CB53CA9}" dt="2024-03-19T19:00:45.611" v="157"/>
          <ac:spMkLst>
            <pc:docMk/>
            <pc:sldMk cId="2624433841" sldId="319"/>
            <ac:spMk id="7" creationId="{D04BB284-C4AB-408F-0285-681938851EDB}"/>
          </ac:spMkLst>
        </pc:spChg>
      </pc:sldChg>
      <pc:sldChg chg="addSp delSp modSp mod">
        <pc:chgData name="Mashford, Anthony" userId="4e86ddee-d5bb-45a7-bb76-c1ece983c705" providerId="ADAL" clId="{64165312-4B29-9747-B755-E5521CB53CA9}" dt="2024-03-19T19:00:42.626" v="155"/>
        <pc:sldMkLst>
          <pc:docMk/>
          <pc:sldMk cId="3717286870" sldId="320"/>
        </pc:sldMkLst>
        <pc:spChg chg="del">
          <ac:chgData name="Mashford, Anthony" userId="4e86ddee-d5bb-45a7-bb76-c1ece983c705" providerId="ADAL" clId="{64165312-4B29-9747-B755-E5521CB53CA9}" dt="2024-03-19T19:00:42.294" v="154" actId="478"/>
          <ac:spMkLst>
            <pc:docMk/>
            <pc:sldMk cId="3717286870" sldId="320"/>
            <ac:spMk id="2" creationId="{FB897205-50C0-253C-7EA5-932672F56E9F}"/>
          </ac:spMkLst>
        </pc:spChg>
        <pc:spChg chg="add mod">
          <ac:chgData name="Mashford, Anthony" userId="4e86ddee-d5bb-45a7-bb76-c1ece983c705" providerId="ADAL" clId="{64165312-4B29-9747-B755-E5521CB53CA9}" dt="2024-03-19T19:00:42.626" v="155"/>
          <ac:spMkLst>
            <pc:docMk/>
            <pc:sldMk cId="3717286870" sldId="320"/>
            <ac:spMk id="7" creationId="{48C39134-D8A5-A14D-1ED5-13F976A5C5B3}"/>
          </ac:spMkLst>
        </pc:spChg>
      </pc:sldChg>
      <pc:sldChg chg="addSp delSp modSp mod">
        <pc:chgData name="Mashford, Anthony" userId="4e86ddee-d5bb-45a7-bb76-c1ece983c705" providerId="ADAL" clId="{64165312-4B29-9747-B755-E5521CB53CA9}" dt="2024-03-19T19:00:50.740" v="159"/>
        <pc:sldMkLst>
          <pc:docMk/>
          <pc:sldMk cId="3542510215" sldId="321"/>
        </pc:sldMkLst>
        <pc:spChg chg="del">
          <ac:chgData name="Mashford, Anthony" userId="4e86ddee-d5bb-45a7-bb76-c1ece983c705" providerId="ADAL" clId="{64165312-4B29-9747-B755-E5521CB53CA9}" dt="2024-03-19T19:00:50.338" v="158" actId="478"/>
          <ac:spMkLst>
            <pc:docMk/>
            <pc:sldMk cId="3542510215" sldId="321"/>
            <ac:spMk id="2" creationId="{8E8B7E3B-B910-57DE-0400-6A405CE676B4}"/>
          </ac:spMkLst>
        </pc:spChg>
        <pc:spChg chg="add mod">
          <ac:chgData name="Mashford, Anthony" userId="4e86ddee-d5bb-45a7-bb76-c1ece983c705" providerId="ADAL" clId="{64165312-4B29-9747-B755-E5521CB53CA9}" dt="2024-03-19T19:00:50.740" v="159"/>
          <ac:spMkLst>
            <pc:docMk/>
            <pc:sldMk cId="3542510215" sldId="321"/>
            <ac:spMk id="7" creationId="{ADD142E9-09FB-E907-BA97-C9A7C263C7DB}"/>
          </ac:spMkLst>
        </pc:spChg>
      </pc:sldChg>
      <pc:sldChg chg="modSp mod">
        <pc:chgData name="Mashford, Anthony" userId="4e86ddee-d5bb-45a7-bb76-c1ece983c705" providerId="ADAL" clId="{64165312-4B29-9747-B755-E5521CB53CA9}" dt="2024-03-20T12:35:02.988" v="384" actId="207"/>
        <pc:sldMkLst>
          <pc:docMk/>
          <pc:sldMk cId="3461280037" sldId="322"/>
        </pc:sldMkLst>
        <pc:spChg chg="mod">
          <ac:chgData name="Mashford, Anthony" userId="4e86ddee-d5bb-45a7-bb76-c1ece983c705" providerId="ADAL" clId="{64165312-4B29-9747-B755-E5521CB53CA9}" dt="2024-03-20T12:35:02.988" v="384" actId="207"/>
          <ac:spMkLst>
            <pc:docMk/>
            <pc:sldMk cId="3461280037" sldId="322"/>
            <ac:spMk id="7" creationId="{7A8DDD42-D29D-4ECB-A465-13EFA049E83C}"/>
          </ac:spMkLst>
        </pc:spChg>
      </pc:sldChg>
      <pc:sldChg chg="modSp del mod">
        <pc:chgData name="Mashford, Anthony" userId="4e86ddee-d5bb-45a7-bb76-c1ece983c705" providerId="ADAL" clId="{64165312-4B29-9747-B755-E5521CB53CA9}" dt="2024-03-20T12:20:15.888" v="305" actId="2696"/>
        <pc:sldMkLst>
          <pc:docMk/>
          <pc:sldMk cId="999167316" sldId="323"/>
        </pc:sldMkLst>
        <pc:spChg chg="mod">
          <ac:chgData name="Mashford, Anthony" userId="4e86ddee-d5bb-45a7-bb76-c1ece983c705" providerId="ADAL" clId="{64165312-4B29-9747-B755-E5521CB53CA9}" dt="2024-03-19T19:00:31.319" v="151" actId="20577"/>
          <ac:spMkLst>
            <pc:docMk/>
            <pc:sldMk cId="999167316" sldId="323"/>
            <ac:spMk id="4" creationId="{BA7B77E4-4A86-210F-CD8F-67E15FE47C07}"/>
          </ac:spMkLst>
        </pc:spChg>
      </pc:sldChg>
      <pc:sldChg chg="addSp delSp modSp mod">
        <pc:chgData name="Mashford, Anthony" userId="4e86ddee-d5bb-45a7-bb76-c1ece983c705" providerId="ADAL" clId="{64165312-4B29-9747-B755-E5521CB53CA9}" dt="2024-03-19T19:00:56.237" v="161"/>
        <pc:sldMkLst>
          <pc:docMk/>
          <pc:sldMk cId="2632888138" sldId="324"/>
        </pc:sldMkLst>
        <pc:spChg chg="del">
          <ac:chgData name="Mashford, Anthony" userId="4e86ddee-d5bb-45a7-bb76-c1ece983c705" providerId="ADAL" clId="{64165312-4B29-9747-B755-E5521CB53CA9}" dt="2024-03-19T19:00:55.925" v="160" actId="478"/>
          <ac:spMkLst>
            <pc:docMk/>
            <pc:sldMk cId="2632888138" sldId="324"/>
            <ac:spMk id="2" creationId="{ECE597A5-84D6-B2CA-C13A-E2BD52555F6A}"/>
          </ac:spMkLst>
        </pc:spChg>
        <pc:spChg chg="add mod">
          <ac:chgData name="Mashford, Anthony" userId="4e86ddee-d5bb-45a7-bb76-c1ece983c705" providerId="ADAL" clId="{64165312-4B29-9747-B755-E5521CB53CA9}" dt="2024-03-19T19:00:56.237" v="161"/>
          <ac:spMkLst>
            <pc:docMk/>
            <pc:sldMk cId="2632888138" sldId="324"/>
            <ac:spMk id="7" creationId="{7EC16D1E-EC1C-80D9-D67A-F59AB6A13996}"/>
          </ac:spMkLst>
        </pc:spChg>
      </pc:sldChg>
      <pc:sldChg chg="addSp delSp modSp mod">
        <pc:chgData name="Mashford, Anthony" userId="4e86ddee-d5bb-45a7-bb76-c1ece983c705" providerId="ADAL" clId="{64165312-4B29-9747-B755-E5521CB53CA9}" dt="2024-03-19T19:01:15.105" v="181" actId="20577"/>
        <pc:sldMkLst>
          <pc:docMk/>
          <pc:sldMk cId="2660086135" sldId="325"/>
        </pc:sldMkLst>
        <pc:spChg chg="add mod">
          <ac:chgData name="Mashford, Anthony" userId="4e86ddee-d5bb-45a7-bb76-c1ece983c705" providerId="ADAL" clId="{64165312-4B29-9747-B755-E5521CB53CA9}" dt="2024-03-19T19:01:02.749" v="165"/>
          <ac:spMkLst>
            <pc:docMk/>
            <pc:sldMk cId="2660086135" sldId="325"/>
            <ac:spMk id="2" creationId="{10811E4D-62A7-99CB-CEB4-6E6CD267026B}"/>
          </ac:spMkLst>
        </pc:spChg>
        <pc:spChg chg="del">
          <ac:chgData name="Mashford, Anthony" userId="4e86ddee-d5bb-45a7-bb76-c1ece983c705" providerId="ADAL" clId="{64165312-4B29-9747-B755-E5521CB53CA9}" dt="2024-03-19T19:01:02.478" v="164" actId="478"/>
          <ac:spMkLst>
            <pc:docMk/>
            <pc:sldMk cId="2660086135" sldId="325"/>
            <ac:spMk id="4" creationId="{6EEEC22E-76E6-961C-46FE-530DB75A621A}"/>
          </ac:spMkLst>
        </pc:spChg>
        <pc:spChg chg="mod">
          <ac:chgData name="Mashford, Anthony" userId="4e86ddee-d5bb-45a7-bb76-c1ece983c705" providerId="ADAL" clId="{64165312-4B29-9747-B755-E5521CB53CA9}" dt="2024-03-19T19:01:15.105" v="181" actId="20577"/>
          <ac:spMkLst>
            <pc:docMk/>
            <pc:sldMk cId="2660086135" sldId="325"/>
            <ac:spMk id="30" creationId="{7D606976-42EA-0ED1-C742-0DDF92FCE724}"/>
          </ac:spMkLst>
        </pc:spChg>
      </pc:sldChg>
      <pc:sldChg chg="addSp delSp modSp mod">
        <pc:chgData name="Mashford, Anthony" userId="4e86ddee-d5bb-45a7-bb76-c1ece983c705" providerId="ADAL" clId="{64165312-4B29-9747-B755-E5521CB53CA9}" dt="2024-03-19T22:18:46.082" v="277" actId="20577"/>
        <pc:sldMkLst>
          <pc:docMk/>
          <pc:sldMk cId="1284354322" sldId="326"/>
        </pc:sldMkLst>
        <pc:spChg chg="del">
          <ac:chgData name="Mashford, Anthony" userId="4e86ddee-d5bb-45a7-bb76-c1ece983c705" providerId="ADAL" clId="{64165312-4B29-9747-B755-E5521CB53CA9}" dt="2024-03-19T19:00:59.286" v="162" actId="478"/>
          <ac:spMkLst>
            <pc:docMk/>
            <pc:sldMk cId="1284354322" sldId="326"/>
            <ac:spMk id="2" creationId="{ECE597A5-84D6-B2CA-C13A-E2BD52555F6A}"/>
          </ac:spMkLst>
        </pc:spChg>
        <pc:spChg chg="add mod">
          <ac:chgData name="Mashford, Anthony" userId="4e86ddee-d5bb-45a7-bb76-c1ece983c705" providerId="ADAL" clId="{64165312-4B29-9747-B755-E5521CB53CA9}" dt="2024-03-19T19:00:59.561" v="163"/>
          <ac:spMkLst>
            <pc:docMk/>
            <pc:sldMk cId="1284354322" sldId="326"/>
            <ac:spMk id="4" creationId="{2761A809-F701-D943-8E8D-4048CBF49BE9}"/>
          </ac:spMkLst>
        </pc:spChg>
        <pc:spChg chg="mod">
          <ac:chgData name="Mashford, Anthony" userId="4e86ddee-d5bb-45a7-bb76-c1ece983c705" providerId="ADAL" clId="{64165312-4B29-9747-B755-E5521CB53CA9}" dt="2024-03-19T22:18:29.890" v="274" actId="20577"/>
          <ac:spMkLst>
            <pc:docMk/>
            <pc:sldMk cId="1284354322" sldId="326"/>
            <ac:spMk id="23" creationId="{1A46EFA2-3D31-5340-9C62-AEFF56CBBDE8}"/>
          </ac:spMkLst>
        </pc:spChg>
        <pc:spChg chg="mod">
          <ac:chgData name="Mashford, Anthony" userId="4e86ddee-d5bb-45a7-bb76-c1ece983c705" providerId="ADAL" clId="{64165312-4B29-9747-B755-E5521CB53CA9}" dt="2024-03-19T22:18:46.082" v="277" actId="20577"/>
          <ac:spMkLst>
            <pc:docMk/>
            <pc:sldMk cId="1284354322" sldId="326"/>
            <ac:spMk id="67" creationId="{5E00B3C1-1A23-9B20-E163-FFC8B3D08B95}"/>
          </ac:spMkLst>
        </pc:spChg>
      </pc:sldChg>
      <pc:sldChg chg="addSp delSp modSp new mod">
        <pc:chgData name="Mashford, Anthony" userId="4e86ddee-d5bb-45a7-bb76-c1ece983c705" providerId="ADAL" clId="{64165312-4B29-9747-B755-E5521CB53CA9}" dt="2024-03-20T12:30:40.068" v="369"/>
        <pc:sldMkLst>
          <pc:docMk/>
          <pc:sldMk cId="197655938" sldId="327"/>
        </pc:sldMkLst>
        <pc:spChg chg="del">
          <ac:chgData name="Mashford, Anthony" userId="4e86ddee-d5bb-45a7-bb76-c1ece983c705" providerId="ADAL" clId="{64165312-4B29-9747-B755-E5521CB53CA9}" dt="2024-03-20T12:30:39.671" v="368" actId="478"/>
          <ac:spMkLst>
            <pc:docMk/>
            <pc:sldMk cId="197655938" sldId="327"/>
            <ac:spMk id="2" creationId="{6DD9C476-DF09-8653-767C-269DE6C9AE7D}"/>
          </ac:spMkLst>
        </pc:spChg>
        <pc:spChg chg="del">
          <ac:chgData name="Mashford, Anthony" userId="4e86ddee-d5bb-45a7-bb76-c1ece983c705" providerId="ADAL" clId="{64165312-4B29-9747-B755-E5521CB53CA9}" dt="2024-03-20T12:30:39.671" v="368" actId="478"/>
          <ac:spMkLst>
            <pc:docMk/>
            <pc:sldMk cId="197655938" sldId="327"/>
            <ac:spMk id="3" creationId="{04B86D7C-FF98-C2C7-97F6-72F35A252DCF}"/>
          </ac:spMkLst>
        </pc:spChg>
        <pc:spChg chg="del">
          <ac:chgData name="Mashford, Anthony" userId="4e86ddee-d5bb-45a7-bb76-c1ece983c705" providerId="ADAL" clId="{64165312-4B29-9747-B755-E5521CB53CA9}" dt="2024-03-20T12:28:37.635" v="335" actId="478"/>
          <ac:spMkLst>
            <pc:docMk/>
            <pc:sldMk cId="197655938" sldId="327"/>
            <ac:spMk id="5" creationId="{5C6D3454-D783-85CF-430C-053428FA8C71}"/>
          </ac:spMkLst>
        </pc:spChg>
        <pc:spChg chg="del">
          <ac:chgData name="Mashford, Anthony" userId="4e86ddee-d5bb-45a7-bb76-c1ece983c705" providerId="ADAL" clId="{64165312-4B29-9747-B755-E5521CB53CA9}" dt="2024-03-20T12:28:37.635" v="335" actId="478"/>
          <ac:spMkLst>
            <pc:docMk/>
            <pc:sldMk cId="197655938" sldId="327"/>
            <ac:spMk id="6" creationId="{2DAD62EA-3324-19C8-042B-96DE7DC00CED}"/>
          </ac:spMkLst>
        </pc:spChg>
        <pc:spChg chg="del">
          <ac:chgData name="Mashford, Anthony" userId="4e86ddee-d5bb-45a7-bb76-c1ece983c705" providerId="ADAL" clId="{64165312-4B29-9747-B755-E5521CB53CA9}" dt="2024-03-20T12:28:37.635" v="335" actId="478"/>
          <ac:spMkLst>
            <pc:docMk/>
            <pc:sldMk cId="197655938" sldId="327"/>
            <ac:spMk id="7" creationId="{70CFF0B5-D445-6977-F5A7-8AB6434F48CC}"/>
          </ac:spMkLst>
        </pc:spChg>
        <pc:spChg chg="del">
          <ac:chgData name="Mashford, Anthony" userId="4e86ddee-d5bb-45a7-bb76-c1ece983c705" providerId="ADAL" clId="{64165312-4B29-9747-B755-E5521CB53CA9}" dt="2024-03-20T12:28:37.635" v="335" actId="478"/>
          <ac:spMkLst>
            <pc:docMk/>
            <pc:sldMk cId="197655938" sldId="327"/>
            <ac:spMk id="8" creationId="{5B025B83-5FF7-37EB-1372-32432EFE90E0}"/>
          </ac:spMkLst>
        </pc:spChg>
        <pc:spChg chg="del">
          <ac:chgData name="Mashford, Anthony" userId="4e86ddee-d5bb-45a7-bb76-c1ece983c705" providerId="ADAL" clId="{64165312-4B29-9747-B755-E5521CB53CA9}" dt="2024-03-20T12:28:37.635" v="335" actId="478"/>
          <ac:spMkLst>
            <pc:docMk/>
            <pc:sldMk cId="197655938" sldId="327"/>
            <ac:spMk id="9" creationId="{3B6C42F5-B157-0606-C725-1C027AEF25F2}"/>
          </ac:spMkLst>
        </pc:spChg>
        <pc:spChg chg="del">
          <ac:chgData name="Mashford, Anthony" userId="4e86ddee-d5bb-45a7-bb76-c1ece983c705" providerId="ADAL" clId="{64165312-4B29-9747-B755-E5521CB53CA9}" dt="2024-03-20T12:28:37.635" v="335" actId="478"/>
          <ac:spMkLst>
            <pc:docMk/>
            <pc:sldMk cId="197655938" sldId="327"/>
            <ac:spMk id="10" creationId="{9393CA29-3926-2743-B1C2-7D82C0221753}"/>
          </ac:spMkLst>
        </pc:spChg>
        <pc:spChg chg="del">
          <ac:chgData name="Mashford, Anthony" userId="4e86ddee-d5bb-45a7-bb76-c1ece983c705" providerId="ADAL" clId="{64165312-4B29-9747-B755-E5521CB53CA9}" dt="2024-03-20T12:28:37.635" v="335" actId="478"/>
          <ac:spMkLst>
            <pc:docMk/>
            <pc:sldMk cId="197655938" sldId="327"/>
            <ac:spMk id="11" creationId="{ED0CF5D4-E8C2-6F8E-81EF-6637894AA78B}"/>
          </ac:spMkLst>
        </pc:spChg>
        <pc:spChg chg="del">
          <ac:chgData name="Mashford, Anthony" userId="4e86ddee-d5bb-45a7-bb76-c1ece983c705" providerId="ADAL" clId="{64165312-4B29-9747-B755-E5521CB53CA9}" dt="2024-03-20T12:28:37.635" v="335" actId="478"/>
          <ac:spMkLst>
            <pc:docMk/>
            <pc:sldMk cId="197655938" sldId="327"/>
            <ac:spMk id="12" creationId="{9A257061-3CDA-8694-8927-63488A0EF419}"/>
          </ac:spMkLst>
        </pc:spChg>
        <pc:spChg chg="del">
          <ac:chgData name="Mashford, Anthony" userId="4e86ddee-d5bb-45a7-bb76-c1ece983c705" providerId="ADAL" clId="{64165312-4B29-9747-B755-E5521CB53CA9}" dt="2024-03-20T12:28:37.635" v="335" actId="478"/>
          <ac:spMkLst>
            <pc:docMk/>
            <pc:sldMk cId="197655938" sldId="327"/>
            <ac:spMk id="13" creationId="{9BADA2B8-F7C3-C979-02EB-4F7B25FFEB49}"/>
          </ac:spMkLst>
        </pc:spChg>
        <pc:spChg chg="del">
          <ac:chgData name="Mashford, Anthony" userId="4e86ddee-d5bb-45a7-bb76-c1ece983c705" providerId="ADAL" clId="{64165312-4B29-9747-B755-E5521CB53CA9}" dt="2024-03-20T12:28:37.635" v="335" actId="478"/>
          <ac:spMkLst>
            <pc:docMk/>
            <pc:sldMk cId="197655938" sldId="327"/>
            <ac:spMk id="14" creationId="{B5DF62DE-13DE-EFB5-78EE-2BA32008809B}"/>
          </ac:spMkLst>
        </pc:spChg>
        <pc:spChg chg="del">
          <ac:chgData name="Mashford, Anthony" userId="4e86ddee-d5bb-45a7-bb76-c1ece983c705" providerId="ADAL" clId="{64165312-4B29-9747-B755-E5521CB53CA9}" dt="2024-03-20T12:28:37.635" v="335" actId="478"/>
          <ac:spMkLst>
            <pc:docMk/>
            <pc:sldMk cId="197655938" sldId="327"/>
            <ac:spMk id="15" creationId="{CD3F540D-7723-2F40-759D-11FE6B37D0DF}"/>
          </ac:spMkLst>
        </pc:spChg>
        <pc:spChg chg="del">
          <ac:chgData name="Mashford, Anthony" userId="4e86ddee-d5bb-45a7-bb76-c1ece983c705" providerId="ADAL" clId="{64165312-4B29-9747-B755-E5521CB53CA9}" dt="2024-03-20T12:28:37.635" v="335" actId="478"/>
          <ac:spMkLst>
            <pc:docMk/>
            <pc:sldMk cId="197655938" sldId="327"/>
            <ac:spMk id="16" creationId="{31ABBDF2-25BD-371B-65C6-F34492954C6A}"/>
          </ac:spMkLst>
        </pc:spChg>
        <pc:spChg chg="mod">
          <ac:chgData name="Mashford, Anthony" userId="4e86ddee-d5bb-45a7-bb76-c1ece983c705" providerId="ADAL" clId="{64165312-4B29-9747-B755-E5521CB53CA9}" dt="2024-03-20T12:28:31.361" v="334" actId="20577"/>
          <ac:spMkLst>
            <pc:docMk/>
            <pc:sldMk cId="197655938" sldId="327"/>
            <ac:spMk id="17" creationId="{357A221B-4070-6C09-3D53-4808A48A6661}"/>
          </ac:spMkLst>
        </pc:spChg>
        <pc:spChg chg="add mod">
          <ac:chgData name="Mashford, Anthony" userId="4e86ddee-d5bb-45a7-bb76-c1ece983c705" providerId="ADAL" clId="{64165312-4B29-9747-B755-E5521CB53CA9}" dt="2024-03-20T12:30:40.068" v="369"/>
          <ac:spMkLst>
            <pc:docMk/>
            <pc:sldMk cId="197655938" sldId="327"/>
            <ac:spMk id="20" creationId="{07FC7DF8-6A61-7559-7D75-F52FA421AFF9}"/>
          </ac:spMkLst>
        </pc:spChg>
        <pc:spChg chg="add mod">
          <ac:chgData name="Mashford, Anthony" userId="4e86ddee-d5bb-45a7-bb76-c1ece983c705" providerId="ADAL" clId="{64165312-4B29-9747-B755-E5521CB53CA9}" dt="2024-03-20T12:30:40.068" v="369"/>
          <ac:spMkLst>
            <pc:docMk/>
            <pc:sldMk cId="197655938" sldId="327"/>
            <ac:spMk id="21" creationId="{BF95FD63-EBC4-F1F6-A266-CCBCB287F2B5}"/>
          </ac:spMkLst>
        </pc:spChg>
        <pc:picChg chg="add mod">
          <ac:chgData name="Mashford, Anthony" userId="4e86ddee-d5bb-45a7-bb76-c1ece983c705" providerId="ADAL" clId="{64165312-4B29-9747-B755-E5521CB53CA9}" dt="2024-03-20T12:30:17.719" v="365" actId="1076"/>
          <ac:picMkLst>
            <pc:docMk/>
            <pc:sldMk cId="197655938" sldId="327"/>
            <ac:picMk id="18" creationId="{3217C9E0-131B-F48B-3B69-51CEDB43F776}"/>
          </ac:picMkLst>
        </pc:picChg>
        <pc:picChg chg="add mod">
          <ac:chgData name="Mashford, Anthony" userId="4e86ddee-d5bb-45a7-bb76-c1ece983c705" providerId="ADAL" clId="{64165312-4B29-9747-B755-E5521CB53CA9}" dt="2024-03-20T12:28:51.613" v="337" actId="14100"/>
          <ac:picMkLst>
            <pc:docMk/>
            <pc:sldMk cId="197655938" sldId="327"/>
            <ac:picMk id="19" creationId="{7BD8B7CF-8EF2-B53E-E270-ED10F952570A}"/>
          </ac:picMkLst>
        </pc:picChg>
      </pc:sldChg>
      <pc:sldChg chg="addSp delSp modSp new mod">
        <pc:chgData name="Mashford, Anthony" userId="4e86ddee-d5bb-45a7-bb76-c1ece983c705" providerId="ADAL" clId="{64165312-4B29-9747-B755-E5521CB53CA9}" dt="2024-03-20T12:32:54.302" v="382"/>
        <pc:sldMkLst>
          <pc:docMk/>
          <pc:sldMk cId="1068722163" sldId="328"/>
        </pc:sldMkLst>
        <pc:spChg chg="del">
          <ac:chgData name="Mashford, Anthony" userId="4e86ddee-d5bb-45a7-bb76-c1ece983c705" providerId="ADAL" clId="{64165312-4B29-9747-B755-E5521CB53CA9}" dt="2024-03-20T12:32:51.256" v="381" actId="478"/>
          <ac:spMkLst>
            <pc:docMk/>
            <pc:sldMk cId="1068722163" sldId="328"/>
            <ac:spMk id="2" creationId="{D9D00492-225C-E263-FB35-78988412AAB7}"/>
          </ac:spMkLst>
        </pc:spChg>
        <pc:spChg chg="del">
          <ac:chgData name="Mashford, Anthony" userId="4e86ddee-d5bb-45a7-bb76-c1ece983c705" providerId="ADAL" clId="{64165312-4B29-9747-B755-E5521CB53CA9}" dt="2024-03-20T12:30:55.916" v="370" actId="478"/>
          <ac:spMkLst>
            <pc:docMk/>
            <pc:sldMk cId="1068722163" sldId="328"/>
            <ac:spMk id="3" creationId="{5A774FE6-29CE-B2B7-909E-F8F16ABC522A}"/>
          </ac:spMkLst>
        </pc:spChg>
        <pc:spChg chg="del">
          <ac:chgData name="Mashford, Anthony" userId="4e86ddee-d5bb-45a7-bb76-c1ece983c705" providerId="ADAL" clId="{64165312-4B29-9747-B755-E5521CB53CA9}" dt="2024-03-20T12:29:08.219" v="340" actId="478"/>
          <ac:spMkLst>
            <pc:docMk/>
            <pc:sldMk cId="1068722163" sldId="328"/>
            <ac:spMk id="5" creationId="{E45DCBA4-3920-8CBD-B733-34A467AC6B13}"/>
          </ac:spMkLst>
        </pc:spChg>
        <pc:spChg chg="del">
          <ac:chgData name="Mashford, Anthony" userId="4e86ddee-d5bb-45a7-bb76-c1ece983c705" providerId="ADAL" clId="{64165312-4B29-9747-B755-E5521CB53CA9}" dt="2024-03-20T12:29:08.219" v="340" actId="478"/>
          <ac:spMkLst>
            <pc:docMk/>
            <pc:sldMk cId="1068722163" sldId="328"/>
            <ac:spMk id="6" creationId="{671F18B8-64E1-E2F7-75DA-519BC3315CCB}"/>
          </ac:spMkLst>
        </pc:spChg>
        <pc:spChg chg="del">
          <ac:chgData name="Mashford, Anthony" userId="4e86ddee-d5bb-45a7-bb76-c1ece983c705" providerId="ADAL" clId="{64165312-4B29-9747-B755-E5521CB53CA9}" dt="2024-03-20T12:29:08.219" v="340" actId="478"/>
          <ac:spMkLst>
            <pc:docMk/>
            <pc:sldMk cId="1068722163" sldId="328"/>
            <ac:spMk id="7" creationId="{C7F08928-631F-92EF-8C5B-4EA6975C6FC4}"/>
          </ac:spMkLst>
        </pc:spChg>
        <pc:spChg chg="del">
          <ac:chgData name="Mashford, Anthony" userId="4e86ddee-d5bb-45a7-bb76-c1ece983c705" providerId="ADAL" clId="{64165312-4B29-9747-B755-E5521CB53CA9}" dt="2024-03-20T12:29:08.219" v="340" actId="478"/>
          <ac:spMkLst>
            <pc:docMk/>
            <pc:sldMk cId="1068722163" sldId="328"/>
            <ac:spMk id="8" creationId="{B67D5657-D5FC-05E5-D890-9FE881A1E94E}"/>
          </ac:spMkLst>
        </pc:spChg>
        <pc:spChg chg="del">
          <ac:chgData name="Mashford, Anthony" userId="4e86ddee-d5bb-45a7-bb76-c1ece983c705" providerId="ADAL" clId="{64165312-4B29-9747-B755-E5521CB53CA9}" dt="2024-03-20T12:29:08.219" v="340" actId="478"/>
          <ac:spMkLst>
            <pc:docMk/>
            <pc:sldMk cId="1068722163" sldId="328"/>
            <ac:spMk id="9" creationId="{E72347B1-45D8-7C7D-186F-B3021FE64814}"/>
          </ac:spMkLst>
        </pc:spChg>
        <pc:spChg chg="del">
          <ac:chgData name="Mashford, Anthony" userId="4e86ddee-d5bb-45a7-bb76-c1ece983c705" providerId="ADAL" clId="{64165312-4B29-9747-B755-E5521CB53CA9}" dt="2024-03-20T12:29:08.219" v="340" actId="478"/>
          <ac:spMkLst>
            <pc:docMk/>
            <pc:sldMk cId="1068722163" sldId="328"/>
            <ac:spMk id="10" creationId="{C6C1E5D3-4473-FCEB-26CE-183C090700EE}"/>
          </ac:spMkLst>
        </pc:spChg>
        <pc:spChg chg="del">
          <ac:chgData name="Mashford, Anthony" userId="4e86ddee-d5bb-45a7-bb76-c1ece983c705" providerId="ADAL" clId="{64165312-4B29-9747-B755-E5521CB53CA9}" dt="2024-03-20T12:29:08.219" v="340" actId="478"/>
          <ac:spMkLst>
            <pc:docMk/>
            <pc:sldMk cId="1068722163" sldId="328"/>
            <ac:spMk id="11" creationId="{D5B06E97-51C1-1C2D-97E0-AAB238CF4458}"/>
          </ac:spMkLst>
        </pc:spChg>
        <pc:spChg chg="del">
          <ac:chgData name="Mashford, Anthony" userId="4e86ddee-d5bb-45a7-bb76-c1ece983c705" providerId="ADAL" clId="{64165312-4B29-9747-B755-E5521CB53CA9}" dt="2024-03-20T12:29:08.219" v="340" actId="478"/>
          <ac:spMkLst>
            <pc:docMk/>
            <pc:sldMk cId="1068722163" sldId="328"/>
            <ac:spMk id="12" creationId="{C5003167-4AAE-5954-25B2-07930A4927FB}"/>
          </ac:spMkLst>
        </pc:spChg>
        <pc:spChg chg="del">
          <ac:chgData name="Mashford, Anthony" userId="4e86ddee-d5bb-45a7-bb76-c1ece983c705" providerId="ADAL" clId="{64165312-4B29-9747-B755-E5521CB53CA9}" dt="2024-03-20T12:29:08.219" v="340" actId="478"/>
          <ac:spMkLst>
            <pc:docMk/>
            <pc:sldMk cId="1068722163" sldId="328"/>
            <ac:spMk id="13" creationId="{8A8EA436-1B2A-F520-067D-82EDA24B9401}"/>
          </ac:spMkLst>
        </pc:spChg>
        <pc:spChg chg="del">
          <ac:chgData name="Mashford, Anthony" userId="4e86ddee-d5bb-45a7-bb76-c1ece983c705" providerId="ADAL" clId="{64165312-4B29-9747-B755-E5521CB53CA9}" dt="2024-03-20T12:29:08.219" v="340" actId="478"/>
          <ac:spMkLst>
            <pc:docMk/>
            <pc:sldMk cId="1068722163" sldId="328"/>
            <ac:spMk id="14" creationId="{F4A4D7CD-039A-2369-0422-EBE2860358A1}"/>
          </ac:spMkLst>
        </pc:spChg>
        <pc:spChg chg="del">
          <ac:chgData name="Mashford, Anthony" userId="4e86ddee-d5bb-45a7-bb76-c1ece983c705" providerId="ADAL" clId="{64165312-4B29-9747-B755-E5521CB53CA9}" dt="2024-03-20T12:29:08.219" v="340" actId="478"/>
          <ac:spMkLst>
            <pc:docMk/>
            <pc:sldMk cId="1068722163" sldId="328"/>
            <ac:spMk id="15" creationId="{A32A5E14-7ED7-7CDA-CE81-FEB3047FDD92}"/>
          </ac:spMkLst>
        </pc:spChg>
        <pc:spChg chg="del">
          <ac:chgData name="Mashford, Anthony" userId="4e86ddee-d5bb-45a7-bb76-c1ece983c705" providerId="ADAL" clId="{64165312-4B29-9747-B755-E5521CB53CA9}" dt="2024-03-20T12:29:08.219" v="340" actId="478"/>
          <ac:spMkLst>
            <pc:docMk/>
            <pc:sldMk cId="1068722163" sldId="328"/>
            <ac:spMk id="16" creationId="{E872560B-D33E-6A7C-C93D-95D24EA83A59}"/>
          </ac:spMkLst>
        </pc:spChg>
        <pc:spChg chg="mod">
          <ac:chgData name="Mashford, Anthony" userId="4e86ddee-d5bb-45a7-bb76-c1ece983c705" providerId="ADAL" clId="{64165312-4B29-9747-B755-E5521CB53CA9}" dt="2024-03-20T12:30:26.333" v="367" actId="313"/>
          <ac:spMkLst>
            <pc:docMk/>
            <pc:sldMk cId="1068722163" sldId="328"/>
            <ac:spMk id="17" creationId="{F1EB4521-E221-54A4-A105-D0922E061C75}"/>
          </ac:spMkLst>
        </pc:spChg>
        <pc:spChg chg="add mod">
          <ac:chgData name="Mashford, Anthony" userId="4e86ddee-d5bb-45a7-bb76-c1ece983c705" providerId="ADAL" clId="{64165312-4B29-9747-B755-E5521CB53CA9}" dt="2024-03-20T12:32:47.235" v="380" actId="1076"/>
          <ac:spMkLst>
            <pc:docMk/>
            <pc:sldMk cId="1068722163" sldId="328"/>
            <ac:spMk id="27" creationId="{0F8CC565-2B18-E6FE-9E22-960BC3BC0EAC}"/>
          </ac:spMkLst>
        </pc:spChg>
        <pc:spChg chg="add mod">
          <ac:chgData name="Mashford, Anthony" userId="4e86ddee-d5bb-45a7-bb76-c1ece983c705" providerId="ADAL" clId="{64165312-4B29-9747-B755-E5521CB53CA9}" dt="2024-03-20T12:32:54.302" v="382"/>
          <ac:spMkLst>
            <pc:docMk/>
            <pc:sldMk cId="1068722163" sldId="328"/>
            <ac:spMk id="28" creationId="{17672412-366A-8255-4B16-7F6E78DC3D8D}"/>
          </ac:spMkLst>
        </pc:spChg>
        <pc:spChg chg="add mod">
          <ac:chgData name="Mashford, Anthony" userId="4e86ddee-d5bb-45a7-bb76-c1ece983c705" providerId="ADAL" clId="{64165312-4B29-9747-B755-E5521CB53CA9}" dt="2024-03-20T12:32:54.302" v="382"/>
          <ac:spMkLst>
            <pc:docMk/>
            <pc:sldMk cId="1068722163" sldId="328"/>
            <ac:spMk id="29" creationId="{56B0637B-FC07-A7E8-1A77-B23507C44EA6}"/>
          </ac:spMkLst>
        </pc:spChg>
        <pc:picChg chg="add mod">
          <ac:chgData name="Mashford, Anthony" userId="4e86ddee-d5bb-45a7-bb76-c1ece983c705" providerId="ADAL" clId="{64165312-4B29-9747-B755-E5521CB53CA9}" dt="2024-03-20T12:29:03.499" v="339"/>
          <ac:picMkLst>
            <pc:docMk/>
            <pc:sldMk cId="1068722163" sldId="328"/>
            <ac:picMk id="18" creationId="{31F41215-8108-85A6-D244-E39DE22E285F}"/>
          </ac:picMkLst>
        </pc:picChg>
        <pc:picChg chg="add mod">
          <ac:chgData name="Mashford, Anthony" userId="4e86ddee-d5bb-45a7-bb76-c1ece983c705" providerId="ADAL" clId="{64165312-4B29-9747-B755-E5521CB53CA9}" dt="2024-03-20T12:29:03.499" v="339"/>
          <ac:picMkLst>
            <pc:docMk/>
            <pc:sldMk cId="1068722163" sldId="328"/>
            <ac:picMk id="19" creationId="{6127096B-4F5F-ED09-BC96-8BD936517EDD}"/>
          </ac:picMkLst>
        </pc:picChg>
        <pc:picChg chg="add mod">
          <ac:chgData name="Mashford, Anthony" userId="4e86ddee-d5bb-45a7-bb76-c1ece983c705" providerId="ADAL" clId="{64165312-4B29-9747-B755-E5521CB53CA9}" dt="2024-03-20T12:29:03.499" v="339"/>
          <ac:picMkLst>
            <pc:docMk/>
            <pc:sldMk cId="1068722163" sldId="328"/>
            <ac:picMk id="20" creationId="{1C588F6D-86DC-ADB8-F028-328E63658B67}"/>
          </ac:picMkLst>
        </pc:picChg>
        <pc:picChg chg="add mod">
          <ac:chgData name="Mashford, Anthony" userId="4e86ddee-d5bb-45a7-bb76-c1ece983c705" providerId="ADAL" clId="{64165312-4B29-9747-B755-E5521CB53CA9}" dt="2024-03-20T12:29:09.218" v="341"/>
          <ac:picMkLst>
            <pc:docMk/>
            <pc:sldMk cId="1068722163" sldId="328"/>
            <ac:picMk id="21" creationId="{90BDE80D-B490-B2D2-6934-CAEC36D64745}"/>
          </ac:picMkLst>
        </pc:picChg>
        <pc:picChg chg="add mod">
          <ac:chgData name="Mashford, Anthony" userId="4e86ddee-d5bb-45a7-bb76-c1ece983c705" providerId="ADAL" clId="{64165312-4B29-9747-B755-E5521CB53CA9}" dt="2024-03-20T12:29:09.218" v="341"/>
          <ac:picMkLst>
            <pc:docMk/>
            <pc:sldMk cId="1068722163" sldId="328"/>
            <ac:picMk id="22" creationId="{AA7E4B95-5CD1-D03F-F40F-7FA16229EBED}"/>
          </ac:picMkLst>
        </pc:picChg>
        <pc:picChg chg="add mod">
          <ac:chgData name="Mashford, Anthony" userId="4e86ddee-d5bb-45a7-bb76-c1ece983c705" providerId="ADAL" clId="{64165312-4B29-9747-B755-E5521CB53CA9}" dt="2024-03-20T12:29:09.218" v="341"/>
          <ac:picMkLst>
            <pc:docMk/>
            <pc:sldMk cId="1068722163" sldId="328"/>
            <ac:picMk id="23" creationId="{B0A5D69B-3DAC-3798-0730-A7B5D5E5392D}"/>
          </ac:picMkLst>
        </pc:picChg>
        <pc:picChg chg="add mod">
          <ac:chgData name="Mashford, Anthony" userId="4e86ddee-d5bb-45a7-bb76-c1ece983c705" providerId="ADAL" clId="{64165312-4B29-9747-B755-E5521CB53CA9}" dt="2024-03-20T12:29:27.226" v="358"/>
          <ac:picMkLst>
            <pc:docMk/>
            <pc:sldMk cId="1068722163" sldId="328"/>
            <ac:picMk id="24" creationId="{01BDEA5C-7346-E407-170F-F522B0F873B0}"/>
          </ac:picMkLst>
        </pc:picChg>
        <pc:picChg chg="add mod">
          <ac:chgData name="Mashford, Anthony" userId="4e86ddee-d5bb-45a7-bb76-c1ece983c705" providerId="ADAL" clId="{64165312-4B29-9747-B755-E5521CB53CA9}" dt="2024-03-20T12:29:27.226" v="358"/>
          <ac:picMkLst>
            <pc:docMk/>
            <pc:sldMk cId="1068722163" sldId="328"/>
            <ac:picMk id="25" creationId="{1391ADFF-CF31-FA4F-46F5-728136B1768D}"/>
          </ac:picMkLst>
        </pc:picChg>
        <pc:picChg chg="add mod">
          <ac:chgData name="Mashford, Anthony" userId="4e86ddee-d5bb-45a7-bb76-c1ece983c705" providerId="ADAL" clId="{64165312-4B29-9747-B755-E5521CB53CA9}" dt="2024-03-20T12:29:27.226" v="358"/>
          <ac:picMkLst>
            <pc:docMk/>
            <pc:sldMk cId="1068722163" sldId="328"/>
            <ac:picMk id="26" creationId="{2AB9D9CF-DC43-4F1F-159F-5D40426F6840}"/>
          </ac:picMkLst>
        </pc:picChg>
      </pc:sldChg>
      <pc:sldChg chg="add del">
        <pc:chgData name="Mashford, Anthony" userId="4e86ddee-d5bb-45a7-bb76-c1ece983c705" providerId="ADAL" clId="{64165312-4B29-9747-B755-E5521CB53CA9}" dt="2024-03-20T12:33:08.712" v="383" actId="2696"/>
        <pc:sldMkLst>
          <pc:docMk/>
          <pc:sldMk cId="3518782315" sldId="2147479627"/>
        </pc:sldMkLst>
      </pc:sldChg>
      <pc:sldChg chg="modSp add del">
        <pc:chgData name="Mashford, Anthony" userId="4e86ddee-d5bb-45a7-bb76-c1ece983c705" providerId="ADAL" clId="{64165312-4B29-9747-B755-E5521CB53CA9}" dt="2024-03-20T12:33:08.712" v="383" actId="2696"/>
        <pc:sldMkLst>
          <pc:docMk/>
          <pc:sldMk cId="2967722037" sldId="2147481608"/>
        </pc:sldMkLst>
        <pc:picChg chg="mod">
          <ac:chgData name="Mashford, Anthony" userId="4e86ddee-d5bb-45a7-bb76-c1ece983c705" providerId="ADAL" clId="{64165312-4B29-9747-B755-E5521CB53CA9}" dt="2024-03-20T12:29:01.027" v="338" actId="1076"/>
          <ac:picMkLst>
            <pc:docMk/>
            <pc:sldMk cId="2967722037" sldId="2147481608"/>
            <ac:picMk id="2" creationId="{8BC1E576-60AA-80FA-93B6-0C5C10F43E71}"/>
          </ac:picMkLst>
        </pc:picChg>
        <pc:picChg chg="mod">
          <ac:chgData name="Mashford, Anthony" userId="4e86ddee-d5bb-45a7-bb76-c1ece983c705" providerId="ADAL" clId="{64165312-4B29-9747-B755-E5521CB53CA9}" dt="2024-03-20T12:29:01.027" v="338" actId="1076"/>
          <ac:picMkLst>
            <pc:docMk/>
            <pc:sldMk cId="2967722037" sldId="2147481608"/>
            <ac:picMk id="22" creationId="{84A0C00B-F097-DB6D-BA2D-C9C753C782B0}"/>
          </ac:picMkLst>
        </pc:picChg>
        <pc:picChg chg="mod">
          <ac:chgData name="Mashford, Anthony" userId="4e86ddee-d5bb-45a7-bb76-c1ece983c705" providerId="ADAL" clId="{64165312-4B29-9747-B755-E5521CB53CA9}" dt="2024-03-20T12:29:01.027" v="338" actId="1076"/>
          <ac:picMkLst>
            <pc:docMk/>
            <pc:sldMk cId="2967722037" sldId="2147481608"/>
            <ac:picMk id="24" creationId="{FD0E60C2-C2A8-4BC4-E4BF-F5698348066D}"/>
          </ac:picMkLst>
        </pc:picChg>
      </pc:sldChg>
      <pc:sldMasterChg chg="delSldLayout">
        <pc:chgData name="Mashford, Anthony" userId="4e86ddee-d5bb-45a7-bb76-c1ece983c705" providerId="ADAL" clId="{64165312-4B29-9747-B755-E5521CB53CA9}" dt="2024-03-20T12:33:08.712" v="383" actId="2696"/>
        <pc:sldMasterMkLst>
          <pc:docMk/>
          <pc:sldMasterMk cId="3634822058" sldId="2147483648"/>
        </pc:sldMasterMkLst>
        <pc:sldLayoutChg chg="del">
          <pc:chgData name="Mashford, Anthony" userId="4e86ddee-d5bb-45a7-bb76-c1ece983c705" providerId="ADAL" clId="{64165312-4B29-9747-B755-E5521CB53CA9}" dt="2024-03-20T12:33:08.712" v="383" actId="2696"/>
          <pc:sldLayoutMkLst>
            <pc:docMk/>
            <pc:sldMasterMk cId="3634822058" sldId="2147483648"/>
            <pc:sldLayoutMk cId="975458641" sldId="2147483672"/>
          </pc:sldLayoutMkLst>
        </pc:sldLayoutChg>
        <pc:sldLayoutChg chg="del">
          <pc:chgData name="Mashford, Anthony" userId="4e86ddee-d5bb-45a7-bb76-c1ece983c705" providerId="ADAL" clId="{64165312-4B29-9747-B755-E5521CB53CA9}" dt="2024-03-20T12:33:08.712" v="383" actId="2696"/>
          <pc:sldLayoutMkLst>
            <pc:docMk/>
            <pc:sldMasterMk cId="3634822058" sldId="2147483648"/>
            <pc:sldLayoutMk cId="2659407481" sldId="2147483673"/>
          </pc:sldLayoutMkLst>
        </pc:sldLayoutChg>
      </pc:sldMasterChg>
    </pc:docChg>
  </pc:docChgLst>
  <pc:docChgLst>
    <pc:chgData name="Mashford, Anthony" userId="4e86ddee-d5bb-45a7-bb76-c1ece983c705" providerId="ADAL" clId="{F0B393B8-E7F5-7E4E-A72E-92668054D7D8}"/>
    <pc:docChg chg="modSld">
      <pc:chgData name="Mashford, Anthony" userId="4e86ddee-d5bb-45a7-bb76-c1ece983c705" providerId="ADAL" clId="{F0B393B8-E7F5-7E4E-A72E-92668054D7D8}" dt="2023-10-24T10:52:34.871" v="6" actId="20577"/>
      <pc:docMkLst>
        <pc:docMk/>
      </pc:docMkLst>
      <pc:sldChg chg="modSp mod">
        <pc:chgData name="Mashford, Anthony" userId="4e86ddee-d5bb-45a7-bb76-c1ece983c705" providerId="ADAL" clId="{F0B393B8-E7F5-7E4E-A72E-92668054D7D8}" dt="2023-10-24T10:52:34.871" v="6" actId="20577"/>
        <pc:sldMkLst>
          <pc:docMk/>
          <pc:sldMk cId="1883836176" sldId="256"/>
        </pc:sldMkLst>
        <pc:spChg chg="mod">
          <ac:chgData name="Mashford, Anthony" userId="4e86ddee-d5bb-45a7-bb76-c1ece983c705" providerId="ADAL" clId="{F0B393B8-E7F5-7E4E-A72E-92668054D7D8}" dt="2023-10-24T10:52:34.871" v="6" actId="20577"/>
          <ac:spMkLst>
            <pc:docMk/>
            <pc:sldMk cId="1883836176" sldId="256"/>
            <ac:spMk id="4" creationId="{2BA0717F-FD5F-A227-92DA-AF47B8101A21}"/>
          </ac:spMkLst>
        </pc:spChg>
      </pc:sldChg>
    </pc:docChg>
  </pc:docChgLst>
  <pc:docChgLst>
    <pc:chgData name="Mashford, Anthony" userId="4e86ddee-d5bb-45a7-bb76-c1ece983c705" providerId="ADAL" clId="{0B67E4E8-033D-9A44-B6EE-239CAD60211F}"/>
    <pc:docChg chg="undo custSel addSld modSld">
      <pc:chgData name="Mashford, Anthony" userId="4e86ddee-d5bb-45a7-bb76-c1ece983c705" providerId="ADAL" clId="{0B67E4E8-033D-9A44-B6EE-239CAD60211F}" dt="2023-10-24T13:49:32.267" v="759"/>
      <pc:docMkLst>
        <pc:docMk/>
      </pc:docMkLst>
      <pc:sldChg chg="addSp delSp modSp mod">
        <pc:chgData name="Mashford, Anthony" userId="4e86ddee-d5bb-45a7-bb76-c1ece983c705" providerId="ADAL" clId="{0B67E4E8-033D-9A44-B6EE-239CAD60211F}" dt="2023-10-24T11:00:44.717" v="9" actId="14100"/>
        <pc:sldMkLst>
          <pc:docMk/>
          <pc:sldMk cId="1883836176" sldId="256"/>
        </pc:sldMkLst>
        <pc:picChg chg="add mod">
          <ac:chgData name="Mashford, Anthony" userId="4e86ddee-d5bb-45a7-bb76-c1ece983c705" providerId="ADAL" clId="{0B67E4E8-033D-9A44-B6EE-239CAD60211F}" dt="2023-10-24T11:00:44.717" v="9" actId="14100"/>
          <ac:picMkLst>
            <pc:docMk/>
            <pc:sldMk cId="1883836176" sldId="256"/>
            <ac:picMk id="6" creationId="{2236E2F0-C61A-C871-655B-A0A2404A4210}"/>
          </ac:picMkLst>
        </pc:picChg>
        <pc:picChg chg="del">
          <ac:chgData name="Mashford, Anthony" userId="4e86ddee-d5bb-45a7-bb76-c1ece983c705" providerId="ADAL" clId="{0B67E4E8-033D-9A44-B6EE-239CAD60211F}" dt="2023-10-24T11:00:03.656" v="0" actId="478"/>
          <ac:picMkLst>
            <pc:docMk/>
            <pc:sldMk cId="1883836176" sldId="256"/>
            <ac:picMk id="1026" creationId="{086564E0-40B8-90CE-5843-FE7BCB710B12}"/>
          </ac:picMkLst>
        </pc:picChg>
      </pc:sldChg>
      <pc:sldChg chg="addSp delSp modSp mod">
        <pc:chgData name="Mashford, Anthony" userId="4e86ddee-d5bb-45a7-bb76-c1ece983c705" providerId="ADAL" clId="{0B67E4E8-033D-9A44-B6EE-239CAD60211F}" dt="2023-10-24T13:49:32.267" v="759"/>
        <pc:sldMkLst>
          <pc:docMk/>
          <pc:sldMk cId="277377105" sldId="257"/>
        </pc:sldMkLst>
        <pc:spChg chg="add mod">
          <ac:chgData name="Mashford, Anthony" userId="4e86ddee-d5bb-45a7-bb76-c1ece983c705" providerId="ADAL" clId="{0B67E4E8-033D-9A44-B6EE-239CAD60211F}" dt="2023-10-24T11:05:11.776" v="40"/>
          <ac:spMkLst>
            <pc:docMk/>
            <pc:sldMk cId="277377105" sldId="257"/>
            <ac:spMk id="2" creationId="{4681B2C1-745D-DD85-EBEE-A7C24E4BAE28}"/>
          </ac:spMkLst>
        </pc:spChg>
        <pc:spChg chg="del">
          <ac:chgData name="Mashford, Anthony" userId="4e86ddee-d5bb-45a7-bb76-c1ece983c705" providerId="ADAL" clId="{0B67E4E8-033D-9A44-B6EE-239CAD60211F}" dt="2023-10-24T11:05:11.307" v="39" actId="478"/>
          <ac:spMkLst>
            <pc:docMk/>
            <pc:sldMk cId="277377105" sldId="257"/>
            <ac:spMk id="3" creationId="{62EC48F9-A954-448A-A4D9-1ADDB2363A51}"/>
          </ac:spMkLst>
        </pc:spChg>
        <pc:picChg chg="add mod">
          <ac:chgData name="Mashford, Anthony" userId="4e86ddee-d5bb-45a7-bb76-c1ece983c705" providerId="ADAL" clId="{0B67E4E8-033D-9A44-B6EE-239CAD60211F}" dt="2023-10-24T13:49:32.267" v="759"/>
          <ac:picMkLst>
            <pc:docMk/>
            <pc:sldMk cId="277377105" sldId="257"/>
            <ac:picMk id="6" creationId="{7681F3FD-6D75-6DD2-9A11-322DABA5652A}"/>
          </ac:picMkLst>
        </pc:picChg>
      </pc:sldChg>
      <pc:sldChg chg="addSp delSp modSp mod">
        <pc:chgData name="Mashford, Anthony" userId="4e86ddee-d5bb-45a7-bb76-c1ece983c705" providerId="ADAL" clId="{0B67E4E8-033D-9A44-B6EE-239CAD60211F}" dt="2023-10-24T11:06:50.007" v="50"/>
        <pc:sldMkLst>
          <pc:docMk/>
          <pc:sldMk cId="414789630" sldId="259"/>
        </pc:sldMkLst>
        <pc:spChg chg="add mod">
          <ac:chgData name="Mashford, Anthony" userId="4e86ddee-d5bb-45a7-bb76-c1ece983c705" providerId="ADAL" clId="{0B67E4E8-033D-9A44-B6EE-239CAD60211F}" dt="2023-10-24T11:06:50.007" v="50"/>
          <ac:spMkLst>
            <pc:docMk/>
            <pc:sldMk cId="414789630" sldId="259"/>
            <ac:spMk id="2" creationId="{AD990001-CDCA-3A2E-F9FE-EFF07667088D}"/>
          </ac:spMkLst>
        </pc:spChg>
        <pc:spChg chg="del">
          <ac:chgData name="Mashford, Anthony" userId="4e86ddee-d5bb-45a7-bb76-c1ece983c705" providerId="ADAL" clId="{0B67E4E8-033D-9A44-B6EE-239CAD60211F}" dt="2023-10-24T11:06:49.798" v="49" actId="478"/>
          <ac:spMkLst>
            <pc:docMk/>
            <pc:sldMk cId="414789630" sldId="259"/>
            <ac:spMk id="3" creationId="{B517220B-E93B-1AA2-8972-44EAC5B6EB7E}"/>
          </ac:spMkLst>
        </pc:spChg>
      </pc:sldChg>
      <pc:sldChg chg="addSp delSp modSp mod">
        <pc:chgData name="Mashford, Anthony" userId="4e86ddee-d5bb-45a7-bb76-c1ece983c705" providerId="ADAL" clId="{0B67E4E8-033D-9A44-B6EE-239CAD60211F}" dt="2023-10-24T11:06:53.942" v="52"/>
        <pc:sldMkLst>
          <pc:docMk/>
          <pc:sldMk cId="2378828155" sldId="260"/>
        </pc:sldMkLst>
        <pc:spChg chg="add mod">
          <ac:chgData name="Mashford, Anthony" userId="4e86ddee-d5bb-45a7-bb76-c1ece983c705" providerId="ADAL" clId="{0B67E4E8-033D-9A44-B6EE-239CAD60211F}" dt="2023-10-24T11:06:53.942" v="52"/>
          <ac:spMkLst>
            <pc:docMk/>
            <pc:sldMk cId="2378828155" sldId="260"/>
            <ac:spMk id="2" creationId="{2790D60E-D902-83BF-01ED-1A75B3694D4A}"/>
          </ac:spMkLst>
        </pc:spChg>
        <pc:spChg chg="del">
          <ac:chgData name="Mashford, Anthony" userId="4e86ddee-d5bb-45a7-bb76-c1ece983c705" providerId="ADAL" clId="{0B67E4E8-033D-9A44-B6EE-239CAD60211F}" dt="2023-10-24T11:06:53.623" v="51" actId="478"/>
          <ac:spMkLst>
            <pc:docMk/>
            <pc:sldMk cId="2378828155" sldId="260"/>
            <ac:spMk id="5" creationId="{C30D3FD2-97B1-1E99-0D2B-979D1E99EBF1}"/>
          </ac:spMkLst>
        </pc:spChg>
      </pc:sldChg>
      <pc:sldChg chg="addSp delSp modSp mod">
        <pc:chgData name="Mashford, Anthony" userId="4e86ddee-d5bb-45a7-bb76-c1ece983c705" providerId="ADAL" clId="{0B67E4E8-033D-9A44-B6EE-239CAD60211F}" dt="2023-10-24T11:10:08.546" v="89"/>
        <pc:sldMkLst>
          <pc:docMk/>
          <pc:sldMk cId="1057146124" sldId="265"/>
        </pc:sldMkLst>
        <pc:spChg chg="add mod">
          <ac:chgData name="Mashford, Anthony" userId="4e86ddee-d5bb-45a7-bb76-c1ece983c705" providerId="ADAL" clId="{0B67E4E8-033D-9A44-B6EE-239CAD60211F}" dt="2023-10-24T11:10:08.546" v="89"/>
          <ac:spMkLst>
            <pc:docMk/>
            <pc:sldMk cId="1057146124" sldId="265"/>
            <ac:spMk id="2" creationId="{139D1F00-CF0E-F6F6-A074-048B72522DEB}"/>
          </ac:spMkLst>
        </pc:spChg>
        <pc:spChg chg="del mod">
          <ac:chgData name="Mashford, Anthony" userId="4e86ddee-d5bb-45a7-bb76-c1ece983c705" providerId="ADAL" clId="{0B67E4E8-033D-9A44-B6EE-239CAD60211F}" dt="2023-10-24T11:10:08.381" v="88" actId="478"/>
          <ac:spMkLst>
            <pc:docMk/>
            <pc:sldMk cId="1057146124" sldId="265"/>
            <ac:spMk id="4" creationId="{6D4FCE56-98B8-486B-4E8C-25746ACF9359}"/>
          </ac:spMkLst>
        </pc:spChg>
      </pc:sldChg>
      <pc:sldChg chg="addSp delSp modSp mod">
        <pc:chgData name="Mashford, Anthony" userId="4e86ddee-d5bb-45a7-bb76-c1ece983c705" providerId="ADAL" clId="{0B67E4E8-033D-9A44-B6EE-239CAD60211F}" dt="2023-10-24T11:09:58.381" v="84"/>
        <pc:sldMkLst>
          <pc:docMk/>
          <pc:sldMk cId="3313535378" sldId="268"/>
        </pc:sldMkLst>
        <pc:spChg chg="add mod">
          <ac:chgData name="Mashford, Anthony" userId="4e86ddee-d5bb-45a7-bb76-c1ece983c705" providerId="ADAL" clId="{0B67E4E8-033D-9A44-B6EE-239CAD60211F}" dt="2023-10-24T11:09:58.381" v="84"/>
          <ac:spMkLst>
            <pc:docMk/>
            <pc:sldMk cId="3313535378" sldId="268"/>
            <ac:spMk id="2" creationId="{499B77EA-C5D8-2274-822C-FAAA49F9E56D}"/>
          </ac:spMkLst>
        </pc:spChg>
        <pc:spChg chg="del">
          <ac:chgData name="Mashford, Anthony" userId="4e86ddee-d5bb-45a7-bb76-c1ece983c705" providerId="ADAL" clId="{0B67E4E8-033D-9A44-B6EE-239CAD60211F}" dt="2023-10-24T11:09:58.103" v="83" actId="478"/>
          <ac:spMkLst>
            <pc:docMk/>
            <pc:sldMk cId="3313535378" sldId="268"/>
            <ac:spMk id="3" creationId="{CE61A875-5A54-5194-D3F4-041EA3F86BAC}"/>
          </ac:spMkLst>
        </pc:spChg>
      </pc:sldChg>
      <pc:sldChg chg="addSp delSp modSp mod">
        <pc:chgData name="Mashford, Anthony" userId="4e86ddee-d5bb-45a7-bb76-c1ece983c705" providerId="ADAL" clId="{0B67E4E8-033D-9A44-B6EE-239CAD60211F}" dt="2023-10-24T11:07:11.657" v="60"/>
        <pc:sldMkLst>
          <pc:docMk/>
          <pc:sldMk cId="778007961" sldId="280"/>
        </pc:sldMkLst>
        <pc:spChg chg="add mod">
          <ac:chgData name="Mashford, Anthony" userId="4e86ddee-d5bb-45a7-bb76-c1ece983c705" providerId="ADAL" clId="{0B67E4E8-033D-9A44-B6EE-239CAD60211F}" dt="2023-10-24T11:07:11.657" v="60"/>
          <ac:spMkLst>
            <pc:docMk/>
            <pc:sldMk cId="778007961" sldId="280"/>
            <ac:spMk id="2" creationId="{09363B24-19D9-BDD9-C92C-E067ECE4DC54}"/>
          </ac:spMkLst>
        </pc:spChg>
        <pc:spChg chg="del">
          <ac:chgData name="Mashford, Anthony" userId="4e86ddee-d5bb-45a7-bb76-c1ece983c705" providerId="ADAL" clId="{0B67E4E8-033D-9A44-B6EE-239CAD60211F}" dt="2023-10-24T11:07:11.240" v="59" actId="478"/>
          <ac:spMkLst>
            <pc:docMk/>
            <pc:sldMk cId="778007961" sldId="280"/>
            <ac:spMk id="3" creationId="{4278F4A5-6DAA-AD32-9E1A-4CAE5F95E7AA}"/>
          </ac:spMkLst>
        </pc:spChg>
      </pc:sldChg>
      <pc:sldChg chg="addSp delSp modSp mod">
        <pc:chgData name="Mashford, Anthony" userId="4e86ddee-d5bb-45a7-bb76-c1ece983c705" providerId="ADAL" clId="{0B67E4E8-033D-9A44-B6EE-239CAD60211F}" dt="2023-10-24T11:09:17.099" v="64"/>
        <pc:sldMkLst>
          <pc:docMk/>
          <pc:sldMk cId="2211224579" sldId="281"/>
        </pc:sldMkLst>
        <pc:spChg chg="add mod">
          <ac:chgData name="Mashford, Anthony" userId="4e86ddee-d5bb-45a7-bb76-c1ece983c705" providerId="ADAL" clId="{0B67E4E8-033D-9A44-B6EE-239CAD60211F}" dt="2023-10-24T11:09:17.099" v="64"/>
          <ac:spMkLst>
            <pc:docMk/>
            <pc:sldMk cId="2211224579" sldId="281"/>
            <ac:spMk id="2" creationId="{406391C6-51FF-E8A0-08B3-CFDDF47CF54B}"/>
          </ac:spMkLst>
        </pc:spChg>
        <pc:spChg chg="del">
          <ac:chgData name="Mashford, Anthony" userId="4e86ddee-d5bb-45a7-bb76-c1ece983c705" providerId="ADAL" clId="{0B67E4E8-033D-9A44-B6EE-239CAD60211F}" dt="2023-10-24T11:09:16.860" v="63" actId="478"/>
          <ac:spMkLst>
            <pc:docMk/>
            <pc:sldMk cId="2211224579" sldId="281"/>
            <ac:spMk id="3" creationId="{840E3F1E-6D21-B198-D856-F6F3FF1EF1DA}"/>
          </ac:spMkLst>
        </pc:spChg>
      </pc:sldChg>
      <pc:sldChg chg="addSp delSp modSp mod">
        <pc:chgData name="Mashford, Anthony" userId="4e86ddee-d5bb-45a7-bb76-c1ece983c705" providerId="ADAL" clId="{0B67E4E8-033D-9A44-B6EE-239CAD60211F}" dt="2023-10-24T11:06:58.149" v="54"/>
        <pc:sldMkLst>
          <pc:docMk/>
          <pc:sldMk cId="3076129222" sldId="282"/>
        </pc:sldMkLst>
        <pc:spChg chg="add mod">
          <ac:chgData name="Mashford, Anthony" userId="4e86ddee-d5bb-45a7-bb76-c1ece983c705" providerId="ADAL" clId="{0B67E4E8-033D-9A44-B6EE-239CAD60211F}" dt="2023-10-24T11:06:58.149" v="54"/>
          <ac:spMkLst>
            <pc:docMk/>
            <pc:sldMk cId="3076129222" sldId="282"/>
            <ac:spMk id="2" creationId="{659D4DD3-C17A-754C-D27B-652547F95120}"/>
          </ac:spMkLst>
        </pc:spChg>
        <pc:spChg chg="del">
          <ac:chgData name="Mashford, Anthony" userId="4e86ddee-d5bb-45a7-bb76-c1ece983c705" providerId="ADAL" clId="{0B67E4E8-033D-9A44-B6EE-239CAD60211F}" dt="2023-10-24T11:06:57.892" v="53" actId="478"/>
          <ac:spMkLst>
            <pc:docMk/>
            <pc:sldMk cId="3076129222" sldId="282"/>
            <ac:spMk id="3" creationId="{667BCBF6-F191-B383-F877-2580860515C4}"/>
          </ac:spMkLst>
        </pc:spChg>
      </pc:sldChg>
      <pc:sldChg chg="addSp delSp modSp mod">
        <pc:chgData name="Mashford, Anthony" userId="4e86ddee-d5bb-45a7-bb76-c1ece983c705" providerId="ADAL" clId="{0B67E4E8-033D-9A44-B6EE-239CAD60211F}" dt="2023-10-24T11:09:24.224" v="68"/>
        <pc:sldMkLst>
          <pc:docMk/>
          <pc:sldMk cId="1594511043" sldId="283"/>
        </pc:sldMkLst>
        <pc:spChg chg="add mod">
          <ac:chgData name="Mashford, Anthony" userId="4e86ddee-d5bb-45a7-bb76-c1ece983c705" providerId="ADAL" clId="{0B67E4E8-033D-9A44-B6EE-239CAD60211F}" dt="2023-10-24T11:09:24.224" v="68"/>
          <ac:spMkLst>
            <pc:docMk/>
            <pc:sldMk cId="1594511043" sldId="283"/>
            <ac:spMk id="2" creationId="{CA401BB9-E4E3-BE55-78CE-ABB67DFA39C6}"/>
          </ac:spMkLst>
        </pc:spChg>
        <pc:spChg chg="del">
          <ac:chgData name="Mashford, Anthony" userId="4e86ddee-d5bb-45a7-bb76-c1ece983c705" providerId="ADAL" clId="{0B67E4E8-033D-9A44-B6EE-239CAD60211F}" dt="2023-10-24T11:09:23.948" v="67" actId="478"/>
          <ac:spMkLst>
            <pc:docMk/>
            <pc:sldMk cId="1594511043" sldId="283"/>
            <ac:spMk id="3" creationId="{243D9477-2F84-786A-B269-0BFF6D5EF7CE}"/>
          </ac:spMkLst>
        </pc:spChg>
      </pc:sldChg>
      <pc:sldChg chg="addSp delSp modSp mod">
        <pc:chgData name="Mashford, Anthony" userId="4e86ddee-d5bb-45a7-bb76-c1ece983c705" providerId="ADAL" clId="{0B67E4E8-033D-9A44-B6EE-239CAD60211F}" dt="2023-10-24T11:09:27.438" v="70"/>
        <pc:sldMkLst>
          <pc:docMk/>
          <pc:sldMk cId="542662197" sldId="284"/>
        </pc:sldMkLst>
        <pc:spChg chg="add mod">
          <ac:chgData name="Mashford, Anthony" userId="4e86ddee-d5bb-45a7-bb76-c1ece983c705" providerId="ADAL" clId="{0B67E4E8-033D-9A44-B6EE-239CAD60211F}" dt="2023-10-24T11:09:27.438" v="70"/>
          <ac:spMkLst>
            <pc:docMk/>
            <pc:sldMk cId="542662197" sldId="284"/>
            <ac:spMk id="2" creationId="{A3E5A463-6935-DFE5-20DD-D43AA60E4ACE}"/>
          </ac:spMkLst>
        </pc:spChg>
        <pc:spChg chg="del">
          <ac:chgData name="Mashford, Anthony" userId="4e86ddee-d5bb-45a7-bb76-c1ece983c705" providerId="ADAL" clId="{0B67E4E8-033D-9A44-B6EE-239CAD60211F}" dt="2023-10-24T11:09:27.163" v="69" actId="478"/>
          <ac:spMkLst>
            <pc:docMk/>
            <pc:sldMk cId="542662197" sldId="284"/>
            <ac:spMk id="3" creationId="{669BB298-8BDA-D4A4-E3F2-40850514E90C}"/>
          </ac:spMkLst>
        </pc:spChg>
      </pc:sldChg>
      <pc:sldChg chg="addSp delSp modSp mod">
        <pc:chgData name="Mashford, Anthony" userId="4e86ddee-d5bb-45a7-bb76-c1ece983c705" providerId="ADAL" clId="{0B67E4E8-033D-9A44-B6EE-239CAD60211F}" dt="2023-10-24T11:09:20.977" v="66"/>
        <pc:sldMkLst>
          <pc:docMk/>
          <pc:sldMk cId="605337282" sldId="287"/>
        </pc:sldMkLst>
        <pc:spChg chg="add mod">
          <ac:chgData name="Mashford, Anthony" userId="4e86ddee-d5bb-45a7-bb76-c1ece983c705" providerId="ADAL" clId="{0B67E4E8-033D-9A44-B6EE-239CAD60211F}" dt="2023-10-24T11:09:20.977" v="66"/>
          <ac:spMkLst>
            <pc:docMk/>
            <pc:sldMk cId="605337282" sldId="287"/>
            <ac:spMk id="2" creationId="{A25A510A-106C-9098-7518-0402F4B021A4}"/>
          </ac:spMkLst>
        </pc:spChg>
        <pc:spChg chg="del">
          <ac:chgData name="Mashford, Anthony" userId="4e86ddee-d5bb-45a7-bb76-c1ece983c705" providerId="ADAL" clId="{0B67E4E8-033D-9A44-B6EE-239CAD60211F}" dt="2023-10-24T11:09:20.667" v="65" actId="478"/>
          <ac:spMkLst>
            <pc:docMk/>
            <pc:sldMk cId="605337282" sldId="287"/>
            <ac:spMk id="3" creationId="{EB9C1177-76D1-EE2B-5D7C-C4F77508591F}"/>
          </ac:spMkLst>
        </pc:spChg>
      </pc:sldChg>
      <pc:sldChg chg="addSp delSp modSp mod">
        <pc:chgData name="Mashford, Anthony" userId="4e86ddee-d5bb-45a7-bb76-c1ece983c705" providerId="ADAL" clId="{0B67E4E8-033D-9A44-B6EE-239CAD60211F}" dt="2023-10-24T11:07:02.918" v="56"/>
        <pc:sldMkLst>
          <pc:docMk/>
          <pc:sldMk cId="435879405" sldId="290"/>
        </pc:sldMkLst>
        <pc:spChg chg="add mod">
          <ac:chgData name="Mashford, Anthony" userId="4e86ddee-d5bb-45a7-bb76-c1ece983c705" providerId="ADAL" clId="{0B67E4E8-033D-9A44-B6EE-239CAD60211F}" dt="2023-10-24T11:07:02.918" v="56"/>
          <ac:spMkLst>
            <pc:docMk/>
            <pc:sldMk cId="435879405" sldId="290"/>
            <ac:spMk id="2" creationId="{367F32C2-7623-1236-759D-4E1800818870}"/>
          </ac:spMkLst>
        </pc:spChg>
        <pc:spChg chg="del">
          <ac:chgData name="Mashford, Anthony" userId="4e86ddee-d5bb-45a7-bb76-c1ece983c705" providerId="ADAL" clId="{0B67E4E8-033D-9A44-B6EE-239CAD60211F}" dt="2023-10-24T11:07:02.667" v="55" actId="478"/>
          <ac:spMkLst>
            <pc:docMk/>
            <pc:sldMk cId="435879405" sldId="290"/>
            <ac:spMk id="3" creationId="{7B7C3409-1007-7794-49E5-9E099B5D17F6}"/>
          </ac:spMkLst>
        </pc:spChg>
      </pc:sldChg>
      <pc:sldChg chg="addSp delSp modSp mod">
        <pc:chgData name="Mashford, Anthony" userId="4e86ddee-d5bb-45a7-bb76-c1ece983c705" providerId="ADAL" clId="{0B67E4E8-033D-9A44-B6EE-239CAD60211F}" dt="2023-10-24T11:10:02.346" v="86"/>
        <pc:sldMkLst>
          <pc:docMk/>
          <pc:sldMk cId="2390150477" sldId="302"/>
        </pc:sldMkLst>
        <pc:spChg chg="add mod">
          <ac:chgData name="Mashford, Anthony" userId="4e86ddee-d5bb-45a7-bb76-c1ece983c705" providerId="ADAL" clId="{0B67E4E8-033D-9A44-B6EE-239CAD60211F}" dt="2023-10-24T11:10:02.346" v="86"/>
          <ac:spMkLst>
            <pc:docMk/>
            <pc:sldMk cId="2390150477" sldId="302"/>
            <ac:spMk id="2" creationId="{46405DA2-4CC2-2542-31F9-1052C3195233}"/>
          </ac:spMkLst>
        </pc:spChg>
        <pc:spChg chg="del">
          <ac:chgData name="Mashford, Anthony" userId="4e86ddee-d5bb-45a7-bb76-c1ece983c705" providerId="ADAL" clId="{0B67E4E8-033D-9A44-B6EE-239CAD60211F}" dt="2023-10-24T11:10:01.745" v="85" actId="478"/>
          <ac:spMkLst>
            <pc:docMk/>
            <pc:sldMk cId="2390150477" sldId="302"/>
            <ac:spMk id="3" creationId="{A680CF34-2D14-9356-8E6D-DF8789D1560B}"/>
          </ac:spMkLst>
        </pc:spChg>
      </pc:sldChg>
      <pc:sldChg chg="addSp delSp modSp mod">
        <pc:chgData name="Mashford, Anthony" userId="4e86ddee-d5bb-45a7-bb76-c1ece983c705" providerId="ADAL" clId="{0B67E4E8-033D-9A44-B6EE-239CAD60211F}" dt="2023-10-24T11:10:13.667" v="91"/>
        <pc:sldMkLst>
          <pc:docMk/>
          <pc:sldMk cId="1703797987" sldId="303"/>
        </pc:sldMkLst>
        <pc:spChg chg="add mod">
          <ac:chgData name="Mashford, Anthony" userId="4e86ddee-d5bb-45a7-bb76-c1ece983c705" providerId="ADAL" clId="{0B67E4E8-033D-9A44-B6EE-239CAD60211F}" dt="2023-10-24T11:10:13.667" v="91"/>
          <ac:spMkLst>
            <pc:docMk/>
            <pc:sldMk cId="1703797987" sldId="303"/>
            <ac:spMk id="2" creationId="{EB8605C1-9145-0C7A-0F77-E6CF2D401A9F}"/>
          </ac:spMkLst>
        </pc:spChg>
        <pc:spChg chg="del">
          <ac:chgData name="Mashford, Anthony" userId="4e86ddee-d5bb-45a7-bb76-c1ece983c705" providerId="ADAL" clId="{0B67E4E8-033D-9A44-B6EE-239CAD60211F}" dt="2023-10-24T11:10:13.284" v="90" actId="478"/>
          <ac:spMkLst>
            <pc:docMk/>
            <pc:sldMk cId="1703797987" sldId="303"/>
            <ac:spMk id="8" creationId="{2196688C-03DC-35BF-231E-6E9DF5E5DBC8}"/>
          </ac:spMkLst>
        </pc:spChg>
      </pc:sldChg>
      <pc:sldChg chg="addSp delSp modSp mod">
        <pc:chgData name="Mashford, Anthony" userId="4e86ddee-d5bb-45a7-bb76-c1ece983c705" providerId="ADAL" clId="{0B67E4E8-033D-9A44-B6EE-239CAD60211F}" dt="2023-10-24T11:57:23.353" v="755" actId="1076"/>
        <pc:sldMkLst>
          <pc:docMk/>
          <pc:sldMk cId="2423135489" sldId="304"/>
        </pc:sldMkLst>
        <pc:spChg chg="add mod">
          <ac:chgData name="Mashford, Anthony" userId="4e86ddee-d5bb-45a7-bb76-c1ece983c705" providerId="ADAL" clId="{0B67E4E8-033D-9A44-B6EE-239CAD60211F}" dt="2023-10-24T11:05:16.847" v="42"/>
          <ac:spMkLst>
            <pc:docMk/>
            <pc:sldMk cId="2423135489" sldId="304"/>
            <ac:spMk id="2" creationId="{1EC236B0-FD5F-B0BC-2E08-F5E4DC5F3E82}"/>
          </ac:spMkLst>
        </pc:spChg>
        <pc:spChg chg="del">
          <ac:chgData name="Mashford, Anthony" userId="4e86ddee-d5bb-45a7-bb76-c1ece983c705" providerId="ADAL" clId="{0B67E4E8-033D-9A44-B6EE-239CAD60211F}" dt="2023-10-24T11:05:16.588" v="41" actId="478"/>
          <ac:spMkLst>
            <pc:docMk/>
            <pc:sldMk cId="2423135489" sldId="304"/>
            <ac:spMk id="3" creationId="{DA4AB7BB-11C9-CF7F-019D-A0980275B744}"/>
          </ac:spMkLst>
        </pc:spChg>
        <pc:picChg chg="mod">
          <ac:chgData name="Mashford, Anthony" userId="4e86ddee-d5bb-45a7-bb76-c1ece983c705" providerId="ADAL" clId="{0B67E4E8-033D-9A44-B6EE-239CAD60211F}" dt="2023-10-24T11:56:13.784" v="752" actId="14100"/>
          <ac:picMkLst>
            <pc:docMk/>
            <pc:sldMk cId="2423135489" sldId="304"/>
            <ac:picMk id="6" creationId="{7C2B875E-FC1F-61E1-DF7F-DCEA5FFE07DE}"/>
          </ac:picMkLst>
        </pc:picChg>
        <pc:picChg chg="add mod">
          <ac:chgData name="Mashford, Anthony" userId="4e86ddee-d5bb-45a7-bb76-c1ece983c705" providerId="ADAL" clId="{0B67E4E8-033D-9A44-B6EE-239CAD60211F}" dt="2023-10-24T11:57:23.353" v="755" actId="1076"/>
          <ac:picMkLst>
            <pc:docMk/>
            <pc:sldMk cId="2423135489" sldId="304"/>
            <ac:picMk id="8" creationId="{9A8E6122-61D0-9856-3AF8-EB83157A6DC6}"/>
          </ac:picMkLst>
        </pc:picChg>
      </pc:sldChg>
      <pc:sldChg chg="addSp delSp modSp mod">
        <pc:chgData name="Mashford, Anthony" userId="4e86ddee-d5bb-45a7-bb76-c1ece983c705" providerId="ADAL" clId="{0B67E4E8-033D-9A44-B6EE-239CAD60211F}" dt="2023-10-24T11:57:27.784" v="756"/>
        <pc:sldMkLst>
          <pc:docMk/>
          <pc:sldMk cId="894203400" sldId="305"/>
        </pc:sldMkLst>
        <pc:spChg chg="add mod">
          <ac:chgData name="Mashford, Anthony" userId="4e86ddee-d5bb-45a7-bb76-c1ece983c705" providerId="ADAL" clId="{0B67E4E8-033D-9A44-B6EE-239CAD60211F}" dt="2023-10-24T11:06:37.252" v="44"/>
          <ac:spMkLst>
            <pc:docMk/>
            <pc:sldMk cId="894203400" sldId="305"/>
            <ac:spMk id="2" creationId="{228F555D-EE70-67CC-43E3-6E9DF31B3B24}"/>
          </ac:spMkLst>
        </pc:spChg>
        <pc:spChg chg="del">
          <ac:chgData name="Mashford, Anthony" userId="4e86ddee-d5bb-45a7-bb76-c1ece983c705" providerId="ADAL" clId="{0B67E4E8-033D-9A44-B6EE-239CAD60211F}" dt="2023-10-24T11:06:36.526" v="43" actId="478"/>
          <ac:spMkLst>
            <pc:docMk/>
            <pc:sldMk cId="894203400" sldId="305"/>
            <ac:spMk id="3" creationId="{826BB584-14D6-D53D-0D92-8C5D74E50873}"/>
          </ac:spMkLst>
        </pc:spChg>
        <pc:picChg chg="add mod">
          <ac:chgData name="Mashford, Anthony" userId="4e86ddee-d5bb-45a7-bb76-c1ece983c705" providerId="ADAL" clId="{0B67E4E8-033D-9A44-B6EE-239CAD60211F}" dt="2023-10-24T11:57:27.784" v="756"/>
          <ac:picMkLst>
            <pc:docMk/>
            <pc:sldMk cId="894203400" sldId="305"/>
            <ac:picMk id="8" creationId="{21A41D15-E13F-F8A1-5407-E84C48DEC736}"/>
          </ac:picMkLst>
        </pc:picChg>
      </pc:sldChg>
      <pc:sldChg chg="addSp delSp modSp mod">
        <pc:chgData name="Mashford, Anthony" userId="4e86ddee-d5bb-45a7-bb76-c1ece983c705" providerId="ADAL" clId="{0B67E4E8-033D-9A44-B6EE-239CAD60211F}" dt="2023-10-24T11:57:29.141" v="757"/>
        <pc:sldMkLst>
          <pc:docMk/>
          <pc:sldMk cId="1008404995" sldId="306"/>
        </pc:sldMkLst>
        <pc:spChg chg="add mod">
          <ac:chgData name="Mashford, Anthony" userId="4e86ddee-d5bb-45a7-bb76-c1ece983c705" providerId="ADAL" clId="{0B67E4E8-033D-9A44-B6EE-239CAD60211F}" dt="2023-10-24T11:06:41.936" v="46"/>
          <ac:spMkLst>
            <pc:docMk/>
            <pc:sldMk cId="1008404995" sldId="306"/>
            <ac:spMk id="2" creationId="{C80498DC-5B81-AA98-92EF-C7E4B7CA1C3D}"/>
          </ac:spMkLst>
        </pc:spChg>
        <pc:spChg chg="del">
          <ac:chgData name="Mashford, Anthony" userId="4e86ddee-d5bb-45a7-bb76-c1ece983c705" providerId="ADAL" clId="{0B67E4E8-033D-9A44-B6EE-239CAD60211F}" dt="2023-10-24T11:06:41.629" v="45" actId="478"/>
          <ac:spMkLst>
            <pc:docMk/>
            <pc:sldMk cId="1008404995" sldId="306"/>
            <ac:spMk id="3" creationId="{0F4D8FF2-AB63-B649-8DCB-307D83D35999}"/>
          </ac:spMkLst>
        </pc:spChg>
        <pc:picChg chg="add mod">
          <ac:chgData name="Mashford, Anthony" userId="4e86ddee-d5bb-45a7-bb76-c1ece983c705" providerId="ADAL" clId="{0B67E4E8-033D-9A44-B6EE-239CAD60211F}" dt="2023-10-24T11:57:29.141" v="757"/>
          <ac:picMkLst>
            <pc:docMk/>
            <pc:sldMk cId="1008404995" sldId="306"/>
            <ac:picMk id="8" creationId="{0CAEF584-9909-E198-26C5-E6CF45D36A00}"/>
          </ac:picMkLst>
        </pc:picChg>
      </pc:sldChg>
      <pc:sldChg chg="addSp delSp modSp mod">
        <pc:chgData name="Mashford, Anthony" userId="4e86ddee-d5bb-45a7-bb76-c1ece983c705" providerId="ADAL" clId="{0B67E4E8-033D-9A44-B6EE-239CAD60211F}" dt="2023-10-24T11:57:30.409" v="758"/>
        <pc:sldMkLst>
          <pc:docMk/>
          <pc:sldMk cId="3293621918" sldId="307"/>
        </pc:sldMkLst>
        <pc:spChg chg="add mod">
          <ac:chgData name="Mashford, Anthony" userId="4e86ddee-d5bb-45a7-bb76-c1ece983c705" providerId="ADAL" clId="{0B67E4E8-033D-9A44-B6EE-239CAD60211F}" dt="2023-10-24T11:06:45.819" v="48"/>
          <ac:spMkLst>
            <pc:docMk/>
            <pc:sldMk cId="3293621918" sldId="307"/>
            <ac:spMk id="2" creationId="{8D8013C4-2667-A044-E629-7099E878829A}"/>
          </ac:spMkLst>
        </pc:spChg>
        <pc:spChg chg="del">
          <ac:chgData name="Mashford, Anthony" userId="4e86ddee-d5bb-45a7-bb76-c1ece983c705" providerId="ADAL" clId="{0B67E4E8-033D-9A44-B6EE-239CAD60211F}" dt="2023-10-24T11:06:45.546" v="47" actId="478"/>
          <ac:spMkLst>
            <pc:docMk/>
            <pc:sldMk cId="3293621918" sldId="307"/>
            <ac:spMk id="7" creationId="{677151A8-0404-34D5-6810-DDC811A83E95}"/>
          </ac:spMkLst>
        </pc:spChg>
        <pc:picChg chg="add mod">
          <ac:chgData name="Mashford, Anthony" userId="4e86ddee-d5bb-45a7-bb76-c1ece983c705" providerId="ADAL" clId="{0B67E4E8-033D-9A44-B6EE-239CAD60211F}" dt="2023-10-24T11:57:30.409" v="758"/>
          <ac:picMkLst>
            <pc:docMk/>
            <pc:sldMk cId="3293621918" sldId="307"/>
            <ac:picMk id="8" creationId="{16D0E49D-718F-11BD-C68D-7C43524043CF}"/>
          </ac:picMkLst>
        </pc:picChg>
      </pc:sldChg>
      <pc:sldChg chg="addSp delSp modSp mod">
        <pc:chgData name="Mashford, Anthony" userId="4e86ddee-d5bb-45a7-bb76-c1ece983c705" providerId="ADAL" clId="{0B67E4E8-033D-9A44-B6EE-239CAD60211F}" dt="2023-10-24T11:09:54.145" v="82"/>
        <pc:sldMkLst>
          <pc:docMk/>
          <pc:sldMk cId="1253401284" sldId="308"/>
        </pc:sldMkLst>
        <pc:spChg chg="add mod">
          <ac:chgData name="Mashford, Anthony" userId="4e86ddee-d5bb-45a7-bb76-c1ece983c705" providerId="ADAL" clId="{0B67E4E8-033D-9A44-B6EE-239CAD60211F}" dt="2023-10-24T11:09:54.145" v="82"/>
          <ac:spMkLst>
            <pc:docMk/>
            <pc:sldMk cId="1253401284" sldId="308"/>
            <ac:spMk id="2" creationId="{2A35476B-A8D1-DCB2-30FD-40A14E6FFED6}"/>
          </ac:spMkLst>
        </pc:spChg>
        <pc:spChg chg="del">
          <ac:chgData name="Mashford, Anthony" userId="4e86ddee-d5bb-45a7-bb76-c1ece983c705" providerId="ADAL" clId="{0B67E4E8-033D-9A44-B6EE-239CAD60211F}" dt="2023-10-24T11:09:53.939" v="81" actId="478"/>
          <ac:spMkLst>
            <pc:docMk/>
            <pc:sldMk cId="1253401284" sldId="308"/>
            <ac:spMk id="3" creationId="{6013EA7A-66D6-9FAC-CDB7-E49814CBF61F}"/>
          </ac:spMkLst>
        </pc:spChg>
      </pc:sldChg>
      <pc:sldChg chg="addSp delSp modSp mod">
        <pc:chgData name="Mashford, Anthony" userId="4e86ddee-d5bb-45a7-bb76-c1ece983c705" providerId="ADAL" clId="{0B67E4E8-033D-9A44-B6EE-239CAD60211F}" dt="2023-10-24T11:09:11.297" v="62"/>
        <pc:sldMkLst>
          <pc:docMk/>
          <pc:sldMk cId="1139778104" sldId="309"/>
        </pc:sldMkLst>
        <pc:spChg chg="add mod">
          <ac:chgData name="Mashford, Anthony" userId="4e86ddee-d5bb-45a7-bb76-c1ece983c705" providerId="ADAL" clId="{0B67E4E8-033D-9A44-B6EE-239CAD60211F}" dt="2023-10-24T11:09:11.297" v="62"/>
          <ac:spMkLst>
            <pc:docMk/>
            <pc:sldMk cId="1139778104" sldId="309"/>
            <ac:spMk id="2" creationId="{241B01B8-127B-2F42-CE89-ECA98C412176}"/>
          </ac:spMkLst>
        </pc:spChg>
        <pc:spChg chg="del">
          <ac:chgData name="Mashford, Anthony" userId="4e86ddee-d5bb-45a7-bb76-c1ece983c705" providerId="ADAL" clId="{0B67E4E8-033D-9A44-B6EE-239CAD60211F}" dt="2023-10-24T11:09:10.581" v="61" actId="478"/>
          <ac:spMkLst>
            <pc:docMk/>
            <pc:sldMk cId="1139778104" sldId="309"/>
            <ac:spMk id="3" creationId="{A5945BA1-25CE-FAFD-3507-757A1BF25207}"/>
          </ac:spMkLst>
        </pc:spChg>
      </pc:sldChg>
      <pc:sldChg chg="addSp delSp modSp mod">
        <pc:chgData name="Mashford, Anthony" userId="4e86ddee-d5bb-45a7-bb76-c1ece983c705" providerId="ADAL" clId="{0B67E4E8-033D-9A44-B6EE-239CAD60211F}" dt="2023-10-24T11:07:07.673" v="58"/>
        <pc:sldMkLst>
          <pc:docMk/>
          <pc:sldMk cId="792253911" sldId="313"/>
        </pc:sldMkLst>
        <pc:spChg chg="add mod">
          <ac:chgData name="Mashford, Anthony" userId="4e86ddee-d5bb-45a7-bb76-c1ece983c705" providerId="ADAL" clId="{0B67E4E8-033D-9A44-B6EE-239CAD60211F}" dt="2023-10-24T11:07:07.673" v="58"/>
          <ac:spMkLst>
            <pc:docMk/>
            <pc:sldMk cId="792253911" sldId="313"/>
            <ac:spMk id="2" creationId="{826A17A2-CC33-E275-B562-E2677C39C0C9}"/>
          </ac:spMkLst>
        </pc:spChg>
        <pc:spChg chg="del">
          <ac:chgData name="Mashford, Anthony" userId="4e86ddee-d5bb-45a7-bb76-c1ece983c705" providerId="ADAL" clId="{0B67E4E8-033D-9A44-B6EE-239CAD60211F}" dt="2023-10-24T11:07:07.480" v="57" actId="478"/>
          <ac:spMkLst>
            <pc:docMk/>
            <pc:sldMk cId="792253911" sldId="313"/>
            <ac:spMk id="17" creationId="{A799E203-7970-9479-7FE9-0AE1F31AB34E}"/>
          </ac:spMkLst>
        </pc:spChg>
      </pc:sldChg>
      <pc:sldChg chg="addSp delSp modSp mod">
        <pc:chgData name="Mashford, Anthony" userId="4e86ddee-d5bb-45a7-bb76-c1ece983c705" providerId="ADAL" clId="{0B67E4E8-033D-9A44-B6EE-239CAD60211F}" dt="2023-10-24T11:09:33.441" v="72"/>
        <pc:sldMkLst>
          <pc:docMk/>
          <pc:sldMk cId="2186961320" sldId="315"/>
        </pc:sldMkLst>
        <pc:spChg chg="add mod">
          <ac:chgData name="Mashford, Anthony" userId="4e86ddee-d5bb-45a7-bb76-c1ece983c705" providerId="ADAL" clId="{0B67E4E8-033D-9A44-B6EE-239CAD60211F}" dt="2023-10-24T11:09:33.441" v="72"/>
          <ac:spMkLst>
            <pc:docMk/>
            <pc:sldMk cId="2186961320" sldId="315"/>
            <ac:spMk id="2" creationId="{5E6FC6D6-6C36-75CE-34F5-25E9EA82B82E}"/>
          </ac:spMkLst>
        </pc:spChg>
        <pc:spChg chg="del">
          <ac:chgData name="Mashford, Anthony" userId="4e86ddee-d5bb-45a7-bb76-c1ece983c705" providerId="ADAL" clId="{0B67E4E8-033D-9A44-B6EE-239CAD60211F}" dt="2023-10-24T11:09:33.217" v="71" actId="478"/>
          <ac:spMkLst>
            <pc:docMk/>
            <pc:sldMk cId="2186961320" sldId="315"/>
            <ac:spMk id="3" creationId="{9B582BFA-D6C6-ADDC-D834-16A971CE3013}"/>
          </ac:spMkLst>
        </pc:spChg>
      </pc:sldChg>
      <pc:sldChg chg="addSp delSp modSp mod">
        <pc:chgData name="Mashford, Anthony" userId="4e86ddee-d5bb-45a7-bb76-c1ece983c705" providerId="ADAL" clId="{0B67E4E8-033D-9A44-B6EE-239CAD60211F}" dt="2023-10-24T11:09:41.484" v="76"/>
        <pc:sldMkLst>
          <pc:docMk/>
          <pc:sldMk cId="2624433841" sldId="319"/>
        </pc:sldMkLst>
        <pc:spChg chg="add mod">
          <ac:chgData name="Mashford, Anthony" userId="4e86ddee-d5bb-45a7-bb76-c1ece983c705" providerId="ADAL" clId="{0B67E4E8-033D-9A44-B6EE-239CAD60211F}" dt="2023-10-24T11:09:41.484" v="76"/>
          <ac:spMkLst>
            <pc:docMk/>
            <pc:sldMk cId="2624433841" sldId="319"/>
            <ac:spMk id="2" creationId="{4A147768-BA90-3199-6CCE-9FB9D294DD30}"/>
          </ac:spMkLst>
        </pc:spChg>
        <pc:spChg chg="del">
          <ac:chgData name="Mashford, Anthony" userId="4e86ddee-d5bb-45a7-bb76-c1ece983c705" providerId="ADAL" clId="{0B67E4E8-033D-9A44-B6EE-239CAD60211F}" dt="2023-10-24T11:09:41.269" v="75" actId="478"/>
          <ac:spMkLst>
            <pc:docMk/>
            <pc:sldMk cId="2624433841" sldId="319"/>
            <ac:spMk id="7" creationId="{816C553E-6865-56FB-AD89-75824B295495}"/>
          </ac:spMkLst>
        </pc:spChg>
      </pc:sldChg>
      <pc:sldChg chg="addSp delSp modSp mod">
        <pc:chgData name="Mashford, Anthony" userId="4e86ddee-d5bb-45a7-bb76-c1ece983c705" providerId="ADAL" clId="{0B67E4E8-033D-9A44-B6EE-239CAD60211F}" dt="2023-10-24T11:09:36.960" v="74"/>
        <pc:sldMkLst>
          <pc:docMk/>
          <pc:sldMk cId="3717286870" sldId="320"/>
        </pc:sldMkLst>
        <pc:spChg chg="add mod">
          <ac:chgData name="Mashford, Anthony" userId="4e86ddee-d5bb-45a7-bb76-c1ece983c705" providerId="ADAL" clId="{0B67E4E8-033D-9A44-B6EE-239CAD60211F}" dt="2023-10-24T11:09:36.960" v="74"/>
          <ac:spMkLst>
            <pc:docMk/>
            <pc:sldMk cId="3717286870" sldId="320"/>
            <ac:spMk id="2" creationId="{FB897205-50C0-253C-7EA5-932672F56E9F}"/>
          </ac:spMkLst>
        </pc:spChg>
        <pc:spChg chg="del">
          <ac:chgData name="Mashford, Anthony" userId="4e86ddee-d5bb-45a7-bb76-c1ece983c705" providerId="ADAL" clId="{0B67E4E8-033D-9A44-B6EE-239CAD60211F}" dt="2023-10-24T11:09:36.570" v="73" actId="478"/>
          <ac:spMkLst>
            <pc:docMk/>
            <pc:sldMk cId="3717286870" sldId="320"/>
            <ac:spMk id="7" creationId="{DBB3CBF8-A5B1-2D39-14D6-3126C7AD2715}"/>
          </ac:spMkLst>
        </pc:spChg>
      </pc:sldChg>
      <pc:sldChg chg="addSp delSp modSp mod">
        <pc:chgData name="Mashford, Anthony" userId="4e86ddee-d5bb-45a7-bb76-c1ece983c705" providerId="ADAL" clId="{0B67E4E8-033D-9A44-B6EE-239CAD60211F}" dt="2023-10-24T11:09:44.877" v="78"/>
        <pc:sldMkLst>
          <pc:docMk/>
          <pc:sldMk cId="3542510215" sldId="321"/>
        </pc:sldMkLst>
        <pc:spChg chg="add mod">
          <ac:chgData name="Mashford, Anthony" userId="4e86ddee-d5bb-45a7-bb76-c1ece983c705" providerId="ADAL" clId="{0B67E4E8-033D-9A44-B6EE-239CAD60211F}" dt="2023-10-24T11:09:44.877" v="78"/>
          <ac:spMkLst>
            <pc:docMk/>
            <pc:sldMk cId="3542510215" sldId="321"/>
            <ac:spMk id="2" creationId="{8E8B7E3B-B910-57DE-0400-6A405CE676B4}"/>
          </ac:spMkLst>
        </pc:spChg>
        <pc:spChg chg="del">
          <ac:chgData name="Mashford, Anthony" userId="4e86ddee-d5bb-45a7-bb76-c1ece983c705" providerId="ADAL" clId="{0B67E4E8-033D-9A44-B6EE-239CAD60211F}" dt="2023-10-24T11:09:44.620" v="77" actId="478"/>
          <ac:spMkLst>
            <pc:docMk/>
            <pc:sldMk cId="3542510215" sldId="321"/>
            <ac:spMk id="7" creationId="{B16419EB-7620-E76A-094C-CC0BCC356E6C}"/>
          </ac:spMkLst>
        </pc:spChg>
      </pc:sldChg>
      <pc:sldChg chg="addSp delSp modSp mod">
        <pc:chgData name="Mashford, Anthony" userId="4e86ddee-d5bb-45a7-bb76-c1ece983c705" providerId="ADAL" clId="{0B67E4E8-033D-9A44-B6EE-239CAD60211F}" dt="2023-10-24T11:09:48.010" v="80"/>
        <pc:sldMkLst>
          <pc:docMk/>
          <pc:sldMk cId="2632888138" sldId="324"/>
        </pc:sldMkLst>
        <pc:spChg chg="add mod">
          <ac:chgData name="Mashford, Anthony" userId="4e86ddee-d5bb-45a7-bb76-c1ece983c705" providerId="ADAL" clId="{0B67E4E8-033D-9A44-B6EE-239CAD60211F}" dt="2023-10-24T11:09:48.010" v="80"/>
          <ac:spMkLst>
            <pc:docMk/>
            <pc:sldMk cId="2632888138" sldId="324"/>
            <ac:spMk id="2" creationId="{ECE597A5-84D6-B2CA-C13A-E2BD52555F6A}"/>
          </ac:spMkLst>
        </pc:spChg>
        <pc:spChg chg="del">
          <ac:chgData name="Mashford, Anthony" userId="4e86ddee-d5bb-45a7-bb76-c1ece983c705" providerId="ADAL" clId="{0B67E4E8-033D-9A44-B6EE-239CAD60211F}" dt="2023-10-24T11:09:47.778" v="79" actId="478"/>
          <ac:spMkLst>
            <pc:docMk/>
            <pc:sldMk cId="2632888138" sldId="324"/>
            <ac:spMk id="7" creationId="{B16419EB-7620-E76A-094C-CC0BCC356E6C}"/>
          </ac:spMkLst>
        </pc:spChg>
      </pc:sldChg>
      <pc:sldChg chg="modSp mod">
        <pc:chgData name="Mashford, Anthony" userId="4e86ddee-d5bb-45a7-bb76-c1ece983c705" providerId="ADAL" clId="{0B67E4E8-033D-9A44-B6EE-239CAD60211F}" dt="2023-10-24T11:05:01.301" v="38" actId="20577"/>
        <pc:sldMkLst>
          <pc:docMk/>
          <pc:sldMk cId="2660086135" sldId="325"/>
        </pc:sldMkLst>
        <pc:spChg chg="mod">
          <ac:chgData name="Mashford, Anthony" userId="4e86ddee-d5bb-45a7-bb76-c1ece983c705" providerId="ADAL" clId="{0B67E4E8-033D-9A44-B6EE-239CAD60211F}" dt="2023-10-24T11:05:01.301" v="38" actId="20577"/>
          <ac:spMkLst>
            <pc:docMk/>
            <pc:sldMk cId="2660086135" sldId="325"/>
            <ac:spMk id="4" creationId="{6EEEC22E-76E6-961C-46FE-530DB75A621A}"/>
          </ac:spMkLst>
        </pc:spChg>
        <pc:spChg chg="mod">
          <ac:chgData name="Mashford, Anthony" userId="4e86ddee-d5bb-45a7-bb76-c1ece983c705" providerId="ADAL" clId="{0B67E4E8-033D-9A44-B6EE-239CAD60211F}" dt="2023-10-24T11:04:44.144" v="20" actId="20577"/>
          <ac:spMkLst>
            <pc:docMk/>
            <pc:sldMk cId="2660086135" sldId="325"/>
            <ac:spMk id="5" creationId="{641EDF0B-25D8-5380-9A26-08307E015560}"/>
          </ac:spMkLst>
        </pc:spChg>
      </pc:sldChg>
      <pc:sldChg chg="addSp delSp modSp add mod modAnim">
        <pc:chgData name="Mashford, Anthony" userId="4e86ddee-d5bb-45a7-bb76-c1ece983c705" providerId="ADAL" clId="{0B67E4E8-033D-9A44-B6EE-239CAD60211F}" dt="2023-10-24T11:43:58.632" v="748" actId="20577"/>
        <pc:sldMkLst>
          <pc:docMk/>
          <pc:sldMk cId="1284354322" sldId="326"/>
        </pc:sldMkLst>
        <pc:spChg chg="mod">
          <ac:chgData name="Mashford, Anthony" userId="4e86ddee-d5bb-45a7-bb76-c1ece983c705" providerId="ADAL" clId="{0B67E4E8-033D-9A44-B6EE-239CAD60211F}" dt="2023-10-24T11:33:05.105" v="455"/>
          <ac:spMkLst>
            <pc:docMk/>
            <pc:sldMk cId="1284354322" sldId="326"/>
            <ac:spMk id="3" creationId="{58A61477-B42E-712F-227D-2CC814537ED6}"/>
          </ac:spMkLst>
        </pc:spChg>
        <pc:spChg chg="mod">
          <ac:chgData name="Mashford, Anthony" userId="4e86ddee-d5bb-45a7-bb76-c1ece983c705" providerId="ADAL" clId="{0B67E4E8-033D-9A44-B6EE-239CAD60211F}" dt="2023-10-24T11:35:51.491" v="465" actId="20577"/>
          <ac:spMkLst>
            <pc:docMk/>
            <pc:sldMk cId="1284354322" sldId="326"/>
            <ac:spMk id="5" creationId="{450AEC3A-ACD2-2E40-A590-A3EB811046F6}"/>
          </ac:spMkLst>
        </pc:spChg>
        <pc:spChg chg="del">
          <ac:chgData name="Mashford, Anthony" userId="4e86ddee-d5bb-45a7-bb76-c1ece983c705" providerId="ADAL" clId="{0B67E4E8-033D-9A44-B6EE-239CAD60211F}" dt="2023-10-24T11:37:05.619" v="482" actId="478"/>
          <ac:spMkLst>
            <pc:docMk/>
            <pc:sldMk cId="1284354322" sldId="326"/>
            <ac:spMk id="6" creationId="{ADE1D333-77BE-F347-A16F-7BEC7514D56D}"/>
          </ac:spMkLst>
        </pc:spChg>
        <pc:spChg chg="del mod">
          <ac:chgData name="Mashford, Anthony" userId="4e86ddee-d5bb-45a7-bb76-c1ece983c705" providerId="ADAL" clId="{0B67E4E8-033D-9A44-B6EE-239CAD60211F}" dt="2023-10-24T11:39:45.435" v="498" actId="478"/>
          <ac:spMkLst>
            <pc:docMk/>
            <pc:sldMk cId="1284354322" sldId="326"/>
            <ac:spMk id="8" creationId="{64569C08-66F5-3E48-B9C5-A77E29B48829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10" creationId="{9A97670E-0DF9-0BBE-9DE6-C7D7204B98D5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11" creationId="{9966E2D3-2B35-6F5D-51A6-9E028B030530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12" creationId="{54132663-A121-6565-7F00-8F0CBC1975DA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16" creationId="{F21867AD-9C36-CE99-89E8-638F605B601B}"/>
          </ac:spMkLst>
        </pc:spChg>
        <pc:spChg chg="mod">
          <ac:chgData name="Mashford, Anthony" userId="4e86ddee-d5bb-45a7-bb76-c1ece983c705" providerId="ADAL" clId="{0B67E4E8-033D-9A44-B6EE-239CAD60211F}" dt="2023-10-24T11:13:09.443" v="125" actId="20577"/>
          <ac:spMkLst>
            <pc:docMk/>
            <pc:sldMk cId="1284354322" sldId="326"/>
            <ac:spMk id="19" creationId="{D103FBC2-93DA-4F24-B8BE-37966E29D590}"/>
          </ac:spMkLst>
        </pc:spChg>
        <pc:spChg chg="mod">
          <ac:chgData name="Mashford, Anthony" userId="4e86ddee-d5bb-45a7-bb76-c1ece983c705" providerId="ADAL" clId="{0B67E4E8-033D-9A44-B6EE-239CAD60211F}" dt="2023-10-24T11:43:58.632" v="748" actId="20577"/>
          <ac:spMkLst>
            <pc:docMk/>
            <pc:sldMk cId="1284354322" sldId="326"/>
            <ac:spMk id="23" creationId="{1A46EFA2-3D31-5340-9C62-AEFF56CBBDE8}"/>
          </ac:spMkLst>
        </pc:spChg>
        <pc:spChg chg="mod">
          <ac:chgData name="Mashford, Anthony" userId="4e86ddee-d5bb-45a7-bb76-c1ece983c705" providerId="ADAL" clId="{0B67E4E8-033D-9A44-B6EE-239CAD60211F}" dt="2023-10-24T11:31:29.992" v="447" actId="20577"/>
          <ac:spMkLst>
            <pc:docMk/>
            <pc:sldMk cId="1284354322" sldId="326"/>
            <ac:spMk id="24" creationId="{565A04C1-8D69-E64A-9DAD-0925DD2F4CE2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25" creationId="{7597BF2F-80F7-C519-ECD7-8DFDCAE96840}"/>
          </ac:spMkLst>
        </pc:spChg>
        <pc:spChg chg="del mod">
          <ac:chgData name="Mashford, Anthony" userId="4e86ddee-d5bb-45a7-bb76-c1ece983c705" providerId="ADAL" clId="{0B67E4E8-033D-9A44-B6EE-239CAD60211F}" dt="2023-10-24T11:37:03.829" v="481" actId="478"/>
          <ac:spMkLst>
            <pc:docMk/>
            <pc:sldMk cId="1284354322" sldId="326"/>
            <ac:spMk id="27" creationId="{290AF427-26D4-3E42-ACFB-FE4D85803B44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28" creationId="{C1E909B4-3FDD-006D-C4C8-A1FDACAD4F77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29" creationId="{36DEAB35-FD8C-3319-2708-4EA0D05AFAAF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30" creationId="{7FC93B91-CBF2-6E0F-8A74-98A0AA9D7132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31" creationId="{7DE8AA07-A716-2356-A174-5B80BDB055B8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32" creationId="{50F1C1D9-E4F0-0026-E82F-B5E35BAF84D6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33" creationId="{39BAE603-31CF-5314-39B4-890A8B8AF71C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34" creationId="{E32AC1A5-1D13-342F-4278-CD4154C2E5CB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35" creationId="{DC64D767-3567-D63E-B4ED-8A3AC8023960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36" creationId="{569363EC-343F-9417-F7D4-BFBD509D73B9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37" creationId="{9C2D8882-D0AB-44D7-1396-593508D39EDE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38" creationId="{1E5455E2-DEE1-F7D4-E1B9-515D4612C768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39" creationId="{E8BEC123-B585-EE34-C82C-BBB24EB64B84}"/>
          </ac:spMkLst>
        </pc:spChg>
        <pc:spChg chg="del">
          <ac:chgData name="Mashford, Anthony" userId="4e86ddee-d5bb-45a7-bb76-c1ece983c705" providerId="ADAL" clId="{0B67E4E8-033D-9A44-B6EE-239CAD60211F}" dt="2023-10-24T11:31:11.996" v="431" actId="478"/>
          <ac:spMkLst>
            <pc:docMk/>
            <pc:sldMk cId="1284354322" sldId="326"/>
            <ac:spMk id="40" creationId="{52DC1835-8358-FC4F-AD28-AFF99932291C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41" creationId="{2F837B44-4ACE-2C57-877F-33D4532026AB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42" creationId="{A2148642-BC41-F8D9-97A3-C8E16BCBDDB8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43" creationId="{9BFCFDCA-C188-5E79-0A1F-DD79E0FFA055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44" creationId="{869571B1-1510-FF98-3F13-B993E994DA34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45" creationId="{B99FE6D4-C4C5-5FE4-AF67-FCB375D983D2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46" creationId="{74FD07C6-E9EC-4211-C8CF-612D865C5319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47" creationId="{53FE45A7-23AD-38A1-222F-2A27A5C1F1DF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48" creationId="{65FBAF57-ED8B-48F8-EB6E-DF80652608D9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49" creationId="{D68A647D-9557-5626-6E63-CB1D58665570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50" creationId="{D5E043AB-FEDA-AB6E-F53D-8CCA44ECF186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51" creationId="{789E43DB-6F99-82D1-CE39-FEEC34671474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52" creationId="{1A5062DE-EDA2-DF88-561F-EB066B30967D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53" creationId="{C55C6406-0762-0FF1-2D6F-386512A63B89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54" creationId="{1C13910C-7E3E-DB7E-AE3E-34BE3A67C703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55" creationId="{6E6B3B64-12D2-EEEE-0B43-52EB8029A372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56" creationId="{C53092C7-0A4A-A4E8-A030-BD970557B452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57" creationId="{9D62C5DF-285F-E774-7354-661848375876}"/>
          </ac:spMkLst>
        </pc:spChg>
        <pc:spChg chg="add mod">
          <ac:chgData name="Mashford, Anthony" userId="4e86ddee-d5bb-45a7-bb76-c1ece983c705" providerId="ADAL" clId="{0B67E4E8-033D-9A44-B6EE-239CAD60211F}" dt="2023-10-24T11:36:22.047" v="472" actId="14100"/>
          <ac:spMkLst>
            <pc:docMk/>
            <pc:sldMk cId="1284354322" sldId="326"/>
            <ac:spMk id="58" creationId="{96BB807C-B1F1-3D5E-4176-3CE9E3784BB2}"/>
          </ac:spMkLst>
        </pc:spChg>
        <pc:spChg chg="add mod">
          <ac:chgData name="Mashford, Anthony" userId="4e86ddee-d5bb-45a7-bb76-c1ece983c705" providerId="ADAL" clId="{0B67E4E8-033D-9A44-B6EE-239CAD60211F}" dt="2023-10-24T11:43:05.080" v="698" actId="20577"/>
          <ac:spMkLst>
            <pc:docMk/>
            <pc:sldMk cId="1284354322" sldId="326"/>
            <ac:spMk id="66" creationId="{43541D5E-0FC9-2E1B-9189-90C8E8DB6799}"/>
          </ac:spMkLst>
        </pc:spChg>
        <pc:spChg chg="add mod">
          <ac:chgData name="Mashford, Anthony" userId="4e86ddee-d5bb-45a7-bb76-c1ece983c705" providerId="ADAL" clId="{0B67E4E8-033D-9A44-B6EE-239CAD60211F}" dt="2023-10-24T11:43:39.895" v="714" actId="20577"/>
          <ac:spMkLst>
            <pc:docMk/>
            <pc:sldMk cId="1284354322" sldId="326"/>
            <ac:spMk id="67" creationId="{5E00B3C1-1A23-9B20-E163-FFC8B3D08B95}"/>
          </ac:spMkLst>
        </pc:spChg>
        <pc:picChg chg="add mod">
          <ac:chgData name="Mashford, Anthony" userId="4e86ddee-d5bb-45a7-bb76-c1ece983c705" providerId="ADAL" clId="{0B67E4E8-033D-9A44-B6EE-239CAD60211F}" dt="2023-10-24T11:35:56.662" v="466" actId="1076"/>
          <ac:picMkLst>
            <pc:docMk/>
            <pc:sldMk cId="1284354322" sldId="326"/>
            <ac:picMk id="7" creationId="{F8E46E1B-F863-ECC6-FA03-1E4801728433}"/>
          </ac:picMkLst>
        </pc:picChg>
        <pc:picChg chg="del mod">
          <ac:chgData name="Mashford, Anthony" userId="4e86ddee-d5bb-45a7-bb76-c1ece983c705" providerId="ADAL" clId="{0B67E4E8-033D-9A44-B6EE-239CAD60211F}" dt="2023-10-24T11:35:42.339" v="458" actId="478"/>
          <ac:picMkLst>
            <pc:docMk/>
            <pc:sldMk cId="1284354322" sldId="326"/>
            <ac:picMk id="14" creationId="{8F00A133-9DF2-A542-B8D7-6D3DA5A58624}"/>
          </ac:picMkLst>
        </pc:picChg>
        <pc:picChg chg="del">
          <ac:chgData name="Mashford, Anthony" userId="4e86ddee-d5bb-45a7-bb76-c1ece983c705" providerId="ADAL" clId="{0B67E4E8-033D-9A44-B6EE-239CAD60211F}" dt="2023-10-24T11:30:46.170" v="427" actId="478"/>
          <ac:picMkLst>
            <pc:docMk/>
            <pc:sldMk cId="1284354322" sldId="326"/>
            <ac:picMk id="15" creationId="{29073EA9-FBDC-478C-C734-75BBEC8D012E}"/>
          </ac:picMkLst>
        </pc:picChg>
        <pc:picChg chg="del">
          <ac:chgData name="Mashford, Anthony" userId="4e86ddee-d5bb-45a7-bb76-c1ece983c705" providerId="ADAL" clId="{0B67E4E8-033D-9A44-B6EE-239CAD60211F}" dt="2023-10-24T11:29:47.449" v="417" actId="478"/>
          <ac:picMkLst>
            <pc:docMk/>
            <pc:sldMk cId="1284354322" sldId="326"/>
            <ac:picMk id="17" creationId="{A158C3C2-D9E6-64ED-9B4E-878B54780AD3}"/>
          </ac:picMkLst>
        </pc:picChg>
        <pc:picChg chg="del">
          <ac:chgData name="Mashford, Anthony" userId="4e86ddee-d5bb-45a7-bb76-c1ece983c705" providerId="ADAL" clId="{0B67E4E8-033D-9A44-B6EE-239CAD60211F}" dt="2023-10-24T11:29:48.074" v="418" actId="478"/>
          <ac:picMkLst>
            <pc:docMk/>
            <pc:sldMk cId="1284354322" sldId="326"/>
            <ac:picMk id="18" creationId="{DB4C4A7C-C6AA-EEC6-F1CB-BF29C51DFBF2}"/>
          </ac:picMkLst>
        </pc:picChg>
        <pc:picChg chg="del">
          <ac:chgData name="Mashford, Anthony" userId="4e86ddee-d5bb-45a7-bb76-c1ece983c705" providerId="ADAL" clId="{0B67E4E8-033D-9A44-B6EE-239CAD60211F}" dt="2023-10-24T11:31:36.634" v="448" actId="478"/>
          <ac:picMkLst>
            <pc:docMk/>
            <pc:sldMk cId="1284354322" sldId="326"/>
            <ac:picMk id="20" creationId="{11A10D79-3004-FA44-9ACD-BAF7075BBD72}"/>
          </ac:picMkLst>
        </pc:picChg>
        <pc:picChg chg="del">
          <ac:chgData name="Mashford, Anthony" userId="4e86ddee-d5bb-45a7-bb76-c1ece983c705" providerId="ADAL" clId="{0B67E4E8-033D-9A44-B6EE-239CAD60211F}" dt="2023-10-24T11:29:48.612" v="419" actId="478"/>
          <ac:picMkLst>
            <pc:docMk/>
            <pc:sldMk cId="1284354322" sldId="326"/>
            <ac:picMk id="21" creationId="{3BA4A741-47E5-51EC-C88C-1ED86E07ADF5}"/>
          </ac:picMkLst>
        </pc:picChg>
        <pc:picChg chg="del">
          <ac:chgData name="Mashford, Anthony" userId="4e86ddee-d5bb-45a7-bb76-c1ece983c705" providerId="ADAL" clId="{0B67E4E8-033D-9A44-B6EE-239CAD60211F}" dt="2023-10-24T11:31:09.162" v="430" actId="478"/>
          <ac:picMkLst>
            <pc:docMk/>
            <pc:sldMk cId="1284354322" sldId="326"/>
            <ac:picMk id="26" creationId="{AD837ABC-924F-33F6-F036-95870E082481}"/>
          </ac:picMkLst>
        </pc:picChg>
        <pc:picChg chg="add mod">
          <ac:chgData name="Mashford, Anthony" userId="4e86ddee-d5bb-45a7-bb76-c1ece983c705" providerId="ADAL" clId="{0B67E4E8-033D-9A44-B6EE-239CAD60211F}" dt="2023-10-24T11:39:27.196" v="492" actId="1076"/>
          <ac:picMkLst>
            <pc:docMk/>
            <pc:sldMk cId="1284354322" sldId="326"/>
            <ac:picMk id="62" creationId="{CDA4FD56-1F0E-0BBB-9183-27B9502F06BA}"/>
          </ac:picMkLst>
        </pc:picChg>
        <pc:picChg chg="add del mod">
          <ac:chgData name="Mashford, Anthony" userId="4e86ddee-d5bb-45a7-bb76-c1ece983c705" providerId="ADAL" clId="{0B67E4E8-033D-9A44-B6EE-239CAD60211F}" dt="2023-10-24T11:39:23.224" v="491" actId="478"/>
          <ac:picMkLst>
            <pc:docMk/>
            <pc:sldMk cId="1284354322" sldId="326"/>
            <ac:picMk id="63" creationId="{0E5D5141-AE04-FCB5-8F30-20153E62B808}"/>
          </ac:picMkLst>
        </pc:picChg>
        <pc:picChg chg="add mod">
          <ac:chgData name="Mashford, Anthony" userId="4e86ddee-d5bb-45a7-bb76-c1ece983c705" providerId="ADAL" clId="{0B67E4E8-033D-9A44-B6EE-239CAD60211F}" dt="2023-10-24T11:43:21.823" v="700" actId="1076"/>
          <ac:picMkLst>
            <pc:docMk/>
            <pc:sldMk cId="1284354322" sldId="326"/>
            <ac:picMk id="64" creationId="{2D4374C6-D2DD-2D1E-9026-A55194633CCF}"/>
          </ac:picMkLst>
        </pc:picChg>
        <pc:picChg chg="add mod">
          <ac:chgData name="Mashford, Anthony" userId="4e86ddee-d5bb-45a7-bb76-c1ece983c705" providerId="ADAL" clId="{0B67E4E8-033D-9A44-B6EE-239CAD60211F}" dt="2023-10-24T11:43:17.456" v="699" actId="1076"/>
          <ac:picMkLst>
            <pc:docMk/>
            <pc:sldMk cId="1284354322" sldId="326"/>
            <ac:picMk id="65" creationId="{4CB7C044-6ECD-A42B-A502-B650F1AC3FAA}"/>
          </ac:picMkLst>
        </pc:picChg>
        <pc:cxnChg chg="del">
          <ac:chgData name="Mashford, Anthony" userId="4e86ddee-d5bb-45a7-bb76-c1ece983c705" providerId="ADAL" clId="{0B67E4E8-033D-9A44-B6EE-239CAD60211F}" dt="2023-10-24T11:31:06.730" v="429" actId="478"/>
          <ac:cxnSpMkLst>
            <pc:docMk/>
            <pc:sldMk cId="1284354322" sldId="326"/>
            <ac:cxnSpMk id="4" creationId="{ACF6C49A-8432-074B-9E0F-FD1479318D0A}"/>
          </ac:cxnSpMkLst>
        </pc:cxnChg>
        <pc:cxnChg chg="add mod">
          <ac:chgData name="Mashford, Anthony" userId="4e86ddee-d5bb-45a7-bb76-c1ece983c705" providerId="ADAL" clId="{0B67E4E8-033D-9A44-B6EE-239CAD60211F}" dt="2023-10-24T11:36:47.149" v="476" actId="1035"/>
          <ac:cxnSpMkLst>
            <pc:docMk/>
            <pc:sldMk cId="1284354322" sldId="326"/>
            <ac:cxnSpMk id="59" creationId="{7D6F3162-DF25-F889-464B-CE86E5755B86}"/>
          </ac:cxnSpMkLst>
        </pc:cxnChg>
      </pc:sldChg>
    </pc:docChg>
  </pc:docChgLst>
  <pc:docChgLst>
    <pc:chgData name="Mashford, Anthony" userId="4e86ddee-d5bb-45a7-bb76-c1ece983c705" providerId="ADAL" clId="{B6BF9AAF-26FA-8946-9BAC-85E1EAECEFD2}"/>
    <pc:docChg chg="undo custSel addSld modSld sldOrd">
      <pc:chgData name="Mashford, Anthony" userId="4e86ddee-d5bb-45a7-bb76-c1ece983c705" providerId="ADAL" clId="{B6BF9AAF-26FA-8946-9BAC-85E1EAECEFD2}" dt="2023-10-18T13:07:03.864" v="912" actId="1076"/>
      <pc:docMkLst>
        <pc:docMk/>
      </pc:docMkLst>
      <pc:sldChg chg="addSp modSp mod">
        <pc:chgData name="Mashford, Anthony" userId="4e86ddee-d5bb-45a7-bb76-c1ece983c705" providerId="ADAL" clId="{B6BF9AAF-26FA-8946-9BAC-85E1EAECEFD2}" dt="2023-10-17T13:17:38.501" v="153" actId="1076"/>
        <pc:sldMkLst>
          <pc:docMk/>
          <pc:sldMk cId="1883836176" sldId="256"/>
        </pc:sldMkLst>
        <pc:spChg chg="add mod">
          <ac:chgData name="Mashford, Anthony" userId="4e86ddee-d5bb-45a7-bb76-c1ece983c705" providerId="ADAL" clId="{B6BF9AAF-26FA-8946-9BAC-85E1EAECEFD2}" dt="2023-10-17T13:17:38.501" v="153" actId="1076"/>
          <ac:spMkLst>
            <pc:docMk/>
            <pc:sldMk cId="1883836176" sldId="256"/>
            <ac:spMk id="4" creationId="{2BA0717F-FD5F-A227-92DA-AF47B8101A21}"/>
          </ac:spMkLst>
        </pc:spChg>
        <pc:picChg chg="add mod">
          <ac:chgData name="Mashford, Anthony" userId="4e86ddee-d5bb-45a7-bb76-c1ece983c705" providerId="ADAL" clId="{B6BF9AAF-26FA-8946-9BAC-85E1EAECEFD2}" dt="2023-10-17T13:14:56.751" v="116" actId="1076"/>
          <ac:picMkLst>
            <pc:docMk/>
            <pc:sldMk cId="1883836176" sldId="256"/>
            <ac:picMk id="1026" creationId="{086564E0-40B8-90CE-5843-FE7BCB710B12}"/>
          </ac:picMkLst>
        </pc:picChg>
      </pc:sldChg>
      <pc:sldChg chg="modSp mod">
        <pc:chgData name="Mashford, Anthony" userId="4e86ddee-d5bb-45a7-bb76-c1ece983c705" providerId="ADAL" clId="{B6BF9AAF-26FA-8946-9BAC-85E1EAECEFD2}" dt="2023-10-17T13:18:38.251" v="163" actId="27636"/>
        <pc:sldMkLst>
          <pc:docMk/>
          <pc:sldMk cId="277377105" sldId="257"/>
        </pc:sldMkLst>
        <pc:spChg chg="mod">
          <ac:chgData name="Mashford, Anthony" userId="4e86ddee-d5bb-45a7-bb76-c1ece983c705" providerId="ADAL" clId="{B6BF9AAF-26FA-8946-9BAC-85E1EAECEFD2}" dt="2023-10-17T13:03:40.393" v="13" actId="20577"/>
          <ac:spMkLst>
            <pc:docMk/>
            <pc:sldMk cId="277377105" sldId="257"/>
            <ac:spMk id="3" creationId="{62EC48F9-A954-448A-A4D9-1ADDB2363A51}"/>
          </ac:spMkLst>
        </pc:spChg>
        <pc:spChg chg="mod">
          <ac:chgData name="Mashford, Anthony" userId="4e86ddee-d5bb-45a7-bb76-c1ece983c705" providerId="ADAL" clId="{B6BF9AAF-26FA-8946-9BAC-85E1EAECEFD2}" dt="2023-10-17T13:18:38.251" v="163" actId="27636"/>
          <ac:spMkLst>
            <pc:docMk/>
            <pc:sldMk cId="277377105" sldId="257"/>
            <ac:spMk id="30" creationId="{E1840D15-B3C7-4446-9131-8F222F601B1B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7T15:42:53.748" v="765" actId="20577"/>
        <pc:sldMkLst>
          <pc:docMk/>
          <pc:sldMk cId="414789630" sldId="259"/>
        </pc:sldMkLst>
        <pc:spChg chg="del">
          <ac:chgData name="Mashford, Anthony" userId="4e86ddee-d5bb-45a7-bb76-c1ece983c705" providerId="ADAL" clId="{B6BF9AAF-26FA-8946-9BAC-85E1EAECEFD2}" dt="2023-10-17T13:04:09.506" v="23" actId="478"/>
          <ac:spMkLst>
            <pc:docMk/>
            <pc:sldMk cId="414789630" sldId="259"/>
            <ac:spMk id="2" creationId="{8554F26C-80F0-58FD-0E00-3E5B5EA11C47}"/>
          </ac:spMkLst>
        </pc:spChg>
        <pc:spChg chg="add mod">
          <ac:chgData name="Mashford, Anthony" userId="4e86ddee-d5bb-45a7-bb76-c1ece983c705" providerId="ADAL" clId="{B6BF9AAF-26FA-8946-9BAC-85E1EAECEFD2}" dt="2023-10-17T13:04:09.805" v="24"/>
          <ac:spMkLst>
            <pc:docMk/>
            <pc:sldMk cId="414789630" sldId="259"/>
            <ac:spMk id="3" creationId="{B517220B-E93B-1AA2-8972-44EAC5B6EB7E}"/>
          </ac:spMkLst>
        </pc:spChg>
        <pc:spChg chg="mod">
          <ac:chgData name="Mashford, Anthony" userId="4e86ddee-d5bb-45a7-bb76-c1ece983c705" providerId="ADAL" clId="{B6BF9AAF-26FA-8946-9BAC-85E1EAECEFD2}" dt="2023-10-17T15:42:18.577" v="680" actId="20577"/>
          <ac:spMkLst>
            <pc:docMk/>
            <pc:sldMk cId="414789630" sldId="259"/>
            <ac:spMk id="28" creationId="{864E06E4-A832-49D6-9243-19E0E901EF2C}"/>
          </ac:spMkLst>
        </pc:spChg>
        <pc:spChg chg="mod">
          <ac:chgData name="Mashford, Anthony" userId="4e86ddee-d5bb-45a7-bb76-c1ece983c705" providerId="ADAL" clId="{B6BF9AAF-26FA-8946-9BAC-85E1EAECEFD2}" dt="2023-10-17T15:42:53.748" v="765" actId="20577"/>
          <ac:spMkLst>
            <pc:docMk/>
            <pc:sldMk cId="414789630" sldId="259"/>
            <ac:spMk id="40" creationId="{693ECB3E-F948-4E10-8437-85C02E7E0978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7T13:04:17.117" v="26"/>
        <pc:sldMkLst>
          <pc:docMk/>
          <pc:sldMk cId="2378828155" sldId="260"/>
        </pc:sldMkLst>
        <pc:spChg chg="del">
          <ac:chgData name="Mashford, Anthony" userId="4e86ddee-d5bb-45a7-bb76-c1ece983c705" providerId="ADAL" clId="{B6BF9AAF-26FA-8946-9BAC-85E1EAECEFD2}" dt="2023-10-17T13:04:16.640" v="25" actId="478"/>
          <ac:spMkLst>
            <pc:docMk/>
            <pc:sldMk cId="2378828155" sldId="260"/>
            <ac:spMk id="2" creationId="{15FEA4C2-1677-EB50-CE4A-BF69771A8017}"/>
          </ac:spMkLst>
        </pc:spChg>
        <pc:spChg chg="add mod">
          <ac:chgData name="Mashford, Anthony" userId="4e86ddee-d5bb-45a7-bb76-c1ece983c705" providerId="ADAL" clId="{B6BF9AAF-26FA-8946-9BAC-85E1EAECEFD2}" dt="2023-10-17T13:04:17.117" v="26"/>
          <ac:spMkLst>
            <pc:docMk/>
            <pc:sldMk cId="2378828155" sldId="260"/>
            <ac:spMk id="5" creationId="{C30D3FD2-97B1-1E99-0D2B-979D1E99EBF1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7T13:06:01.296" v="70"/>
        <pc:sldMkLst>
          <pc:docMk/>
          <pc:sldMk cId="1057146124" sldId="265"/>
        </pc:sldMkLst>
        <pc:spChg chg="del">
          <ac:chgData name="Mashford, Anthony" userId="4e86ddee-d5bb-45a7-bb76-c1ece983c705" providerId="ADAL" clId="{B6BF9AAF-26FA-8946-9BAC-85E1EAECEFD2}" dt="2023-10-17T13:06:00.881" v="69" actId="478"/>
          <ac:spMkLst>
            <pc:docMk/>
            <pc:sldMk cId="1057146124" sldId="265"/>
            <ac:spMk id="2" creationId="{16040DC6-8EA8-F0EE-D451-E485C5419F43}"/>
          </ac:spMkLst>
        </pc:spChg>
        <pc:spChg chg="add mod">
          <ac:chgData name="Mashford, Anthony" userId="4e86ddee-d5bb-45a7-bb76-c1ece983c705" providerId="ADAL" clId="{B6BF9AAF-26FA-8946-9BAC-85E1EAECEFD2}" dt="2023-10-17T13:06:01.296" v="70"/>
          <ac:spMkLst>
            <pc:docMk/>
            <pc:sldMk cId="1057146124" sldId="265"/>
            <ac:spMk id="4" creationId="{6D4FCE56-98B8-486B-4E8C-25746ACF9359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7T13:26:25.850" v="191" actId="1076"/>
        <pc:sldMkLst>
          <pc:docMk/>
          <pc:sldMk cId="3313535378" sldId="268"/>
        </pc:sldMkLst>
        <pc:spChg chg="del">
          <ac:chgData name="Mashford, Anthony" userId="4e86ddee-d5bb-45a7-bb76-c1ece983c705" providerId="ADAL" clId="{B6BF9AAF-26FA-8946-9BAC-85E1EAECEFD2}" dt="2023-10-17T13:05:51.505" v="65" actId="478"/>
          <ac:spMkLst>
            <pc:docMk/>
            <pc:sldMk cId="3313535378" sldId="268"/>
            <ac:spMk id="2" creationId="{2E64984E-24DB-C22C-AD5B-591F7FFF44AE}"/>
          </ac:spMkLst>
        </pc:spChg>
        <pc:spChg chg="add mod">
          <ac:chgData name="Mashford, Anthony" userId="4e86ddee-d5bb-45a7-bb76-c1ece983c705" providerId="ADAL" clId="{B6BF9AAF-26FA-8946-9BAC-85E1EAECEFD2}" dt="2023-10-17T13:05:51.873" v="66"/>
          <ac:spMkLst>
            <pc:docMk/>
            <pc:sldMk cId="3313535378" sldId="268"/>
            <ac:spMk id="3" creationId="{CE61A875-5A54-5194-D3F4-041EA3F86BAC}"/>
          </ac:spMkLst>
        </pc:spChg>
        <pc:spChg chg="add mod">
          <ac:chgData name="Mashford, Anthony" userId="4e86ddee-d5bb-45a7-bb76-c1ece983c705" providerId="ADAL" clId="{B6BF9AAF-26FA-8946-9BAC-85E1EAECEFD2}" dt="2023-10-17T13:26:06.264" v="189" actId="20577"/>
          <ac:spMkLst>
            <pc:docMk/>
            <pc:sldMk cId="3313535378" sldId="268"/>
            <ac:spMk id="4" creationId="{528FDFE6-2DC9-C305-6F6B-33E411859193}"/>
          </ac:spMkLst>
        </pc:spChg>
        <pc:spChg chg="mod">
          <ac:chgData name="Mashford, Anthony" userId="4e86ddee-d5bb-45a7-bb76-c1ece983c705" providerId="ADAL" clId="{B6BF9AAF-26FA-8946-9BAC-85E1EAECEFD2}" dt="2023-10-17T13:26:22.809" v="190" actId="1076"/>
          <ac:spMkLst>
            <pc:docMk/>
            <pc:sldMk cId="3313535378" sldId="268"/>
            <ac:spMk id="5" creationId="{239AC5B5-DBFF-474A-8D9B-1133B9C0066D}"/>
          </ac:spMkLst>
        </pc:spChg>
        <pc:spChg chg="mod">
          <ac:chgData name="Mashford, Anthony" userId="4e86ddee-d5bb-45a7-bb76-c1ece983c705" providerId="ADAL" clId="{B6BF9AAF-26FA-8946-9BAC-85E1EAECEFD2}" dt="2023-10-17T13:26:25.850" v="191" actId="1076"/>
          <ac:spMkLst>
            <pc:docMk/>
            <pc:sldMk cId="3313535378" sldId="268"/>
            <ac:spMk id="39" creationId="{39FAF023-07D2-FA46-A376-78E4FC73780D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7T14:13:09.566" v="313" actId="20577"/>
        <pc:sldMkLst>
          <pc:docMk/>
          <pc:sldMk cId="1972960940" sldId="279"/>
        </pc:sldMkLst>
        <pc:spChg chg="add del mod">
          <ac:chgData name="Mashford, Anthony" userId="4e86ddee-d5bb-45a7-bb76-c1ece983c705" providerId="ADAL" clId="{B6BF9AAF-26FA-8946-9BAC-85E1EAECEFD2}" dt="2023-10-17T14:12:55.032" v="282" actId="478"/>
          <ac:spMkLst>
            <pc:docMk/>
            <pc:sldMk cId="1972960940" sldId="279"/>
            <ac:spMk id="3" creationId="{89BE83E1-FC2D-DBB0-A0A4-1631B4167EA1}"/>
          </ac:spMkLst>
        </pc:spChg>
        <pc:spChg chg="add mod">
          <ac:chgData name="Mashford, Anthony" userId="4e86ddee-d5bb-45a7-bb76-c1ece983c705" providerId="ADAL" clId="{B6BF9AAF-26FA-8946-9BAC-85E1EAECEFD2}" dt="2023-10-17T14:13:09.566" v="313" actId="20577"/>
          <ac:spMkLst>
            <pc:docMk/>
            <pc:sldMk cId="1972960940" sldId="279"/>
            <ac:spMk id="5" creationId="{88B0CC10-B168-1442-9981-45DAC327B98B}"/>
          </ac:spMkLst>
        </pc:spChg>
        <pc:spChg chg="del">
          <ac:chgData name="Mashford, Anthony" userId="4e86ddee-d5bb-45a7-bb76-c1ece983c705" providerId="ADAL" clId="{B6BF9AAF-26FA-8946-9BAC-85E1EAECEFD2}" dt="2023-10-17T14:12:50.993" v="280" actId="478"/>
          <ac:spMkLst>
            <pc:docMk/>
            <pc:sldMk cId="1972960940" sldId="279"/>
            <ac:spMk id="7" creationId="{7A8DDD42-D29D-4ECB-A465-13EFA049E83C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7T13:04:39.621" v="34"/>
        <pc:sldMkLst>
          <pc:docMk/>
          <pc:sldMk cId="778007961" sldId="280"/>
        </pc:sldMkLst>
        <pc:spChg chg="del">
          <ac:chgData name="Mashford, Anthony" userId="4e86ddee-d5bb-45a7-bb76-c1ece983c705" providerId="ADAL" clId="{B6BF9AAF-26FA-8946-9BAC-85E1EAECEFD2}" dt="2023-10-17T13:04:38.914" v="33" actId="478"/>
          <ac:spMkLst>
            <pc:docMk/>
            <pc:sldMk cId="778007961" sldId="280"/>
            <ac:spMk id="2" creationId="{04A96A58-C25D-A5B5-7E35-5F46913621AA}"/>
          </ac:spMkLst>
        </pc:spChg>
        <pc:spChg chg="add mod">
          <ac:chgData name="Mashford, Anthony" userId="4e86ddee-d5bb-45a7-bb76-c1ece983c705" providerId="ADAL" clId="{B6BF9AAF-26FA-8946-9BAC-85E1EAECEFD2}" dt="2023-10-17T13:04:39.621" v="34"/>
          <ac:spMkLst>
            <pc:docMk/>
            <pc:sldMk cId="778007961" sldId="280"/>
            <ac:spMk id="3" creationId="{4278F4A5-6DAA-AD32-9E1A-4CAE5F95E7AA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7T13:04:49.002" v="38"/>
        <pc:sldMkLst>
          <pc:docMk/>
          <pc:sldMk cId="2211224579" sldId="281"/>
        </pc:sldMkLst>
        <pc:spChg chg="del">
          <ac:chgData name="Mashford, Anthony" userId="4e86ddee-d5bb-45a7-bb76-c1ece983c705" providerId="ADAL" clId="{B6BF9AAF-26FA-8946-9BAC-85E1EAECEFD2}" dt="2023-10-17T13:04:48.589" v="37" actId="478"/>
          <ac:spMkLst>
            <pc:docMk/>
            <pc:sldMk cId="2211224579" sldId="281"/>
            <ac:spMk id="2" creationId="{81D0AED9-F01D-FB1A-585F-584FC7F93319}"/>
          </ac:spMkLst>
        </pc:spChg>
        <pc:spChg chg="add mod">
          <ac:chgData name="Mashford, Anthony" userId="4e86ddee-d5bb-45a7-bb76-c1ece983c705" providerId="ADAL" clId="{B6BF9AAF-26FA-8946-9BAC-85E1EAECEFD2}" dt="2023-10-17T13:04:49.002" v="38"/>
          <ac:spMkLst>
            <pc:docMk/>
            <pc:sldMk cId="2211224579" sldId="281"/>
            <ac:spMk id="3" creationId="{840E3F1E-6D21-B198-D856-F6F3FF1EF1DA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7T13:04:21.645" v="28"/>
        <pc:sldMkLst>
          <pc:docMk/>
          <pc:sldMk cId="3076129222" sldId="282"/>
        </pc:sldMkLst>
        <pc:spChg chg="del">
          <ac:chgData name="Mashford, Anthony" userId="4e86ddee-d5bb-45a7-bb76-c1ece983c705" providerId="ADAL" clId="{B6BF9AAF-26FA-8946-9BAC-85E1EAECEFD2}" dt="2023-10-17T13:04:21.187" v="27" actId="478"/>
          <ac:spMkLst>
            <pc:docMk/>
            <pc:sldMk cId="3076129222" sldId="282"/>
            <ac:spMk id="2" creationId="{FE1AD597-25FA-6250-EBDB-872E42D95991}"/>
          </ac:spMkLst>
        </pc:spChg>
        <pc:spChg chg="add mod">
          <ac:chgData name="Mashford, Anthony" userId="4e86ddee-d5bb-45a7-bb76-c1ece983c705" providerId="ADAL" clId="{B6BF9AAF-26FA-8946-9BAC-85E1EAECEFD2}" dt="2023-10-17T13:04:21.645" v="28"/>
          <ac:spMkLst>
            <pc:docMk/>
            <pc:sldMk cId="3076129222" sldId="282"/>
            <ac:spMk id="3" creationId="{667BCBF6-F191-B383-F877-2580860515C4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7T13:04:57.639" v="42"/>
        <pc:sldMkLst>
          <pc:docMk/>
          <pc:sldMk cId="1594511043" sldId="283"/>
        </pc:sldMkLst>
        <pc:spChg chg="del">
          <ac:chgData name="Mashford, Anthony" userId="4e86ddee-d5bb-45a7-bb76-c1ece983c705" providerId="ADAL" clId="{B6BF9AAF-26FA-8946-9BAC-85E1EAECEFD2}" dt="2023-10-17T13:04:57.274" v="41" actId="478"/>
          <ac:spMkLst>
            <pc:docMk/>
            <pc:sldMk cId="1594511043" sldId="283"/>
            <ac:spMk id="2" creationId="{C920AD52-3AAD-F549-7BDE-437AC464F9A7}"/>
          </ac:spMkLst>
        </pc:spChg>
        <pc:spChg chg="add mod">
          <ac:chgData name="Mashford, Anthony" userId="4e86ddee-d5bb-45a7-bb76-c1ece983c705" providerId="ADAL" clId="{B6BF9AAF-26FA-8946-9BAC-85E1EAECEFD2}" dt="2023-10-17T13:04:57.639" v="42"/>
          <ac:spMkLst>
            <pc:docMk/>
            <pc:sldMk cId="1594511043" sldId="283"/>
            <ac:spMk id="3" creationId="{243D9477-2F84-786A-B269-0BFF6D5EF7CE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7T13:05:02.302" v="44"/>
        <pc:sldMkLst>
          <pc:docMk/>
          <pc:sldMk cId="542662197" sldId="284"/>
        </pc:sldMkLst>
        <pc:spChg chg="del">
          <ac:chgData name="Mashford, Anthony" userId="4e86ddee-d5bb-45a7-bb76-c1ece983c705" providerId="ADAL" clId="{B6BF9AAF-26FA-8946-9BAC-85E1EAECEFD2}" dt="2023-10-17T13:05:01.733" v="43" actId="478"/>
          <ac:spMkLst>
            <pc:docMk/>
            <pc:sldMk cId="542662197" sldId="284"/>
            <ac:spMk id="2" creationId="{7133028F-841A-C82B-B9F7-7C9B43244BE5}"/>
          </ac:spMkLst>
        </pc:spChg>
        <pc:spChg chg="add mod">
          <ac:chgData name="Mashford, Anthony" userId="4e86ddee-d5bb-45a7-bb76-c1ece983c705" providerId="ADAL" clId="{B6BF9AAF-26FA-8946-9BAC-85E1EAECEFD2}" dt="2023-10-17T13:05:02.302" v="44"/>
          <ac:spMkLst>
            <pc:docMk/>
            <pc:sldMk cId="542662197" sldId="284"/>
            <ac:spMk id="3" creationId="{669BB298-8BDA-D4A4-E3F2-40850514E90C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7T13:04:52.646" v="40"/>
        <pc:sldMkLst>
          <pc:docMk/>
          <pc:sldMk cId="605337282" sldId="287"/>
        </pc:sldMkLst>
        <pc:spChg chg="del">
          <ac:chgData name="Mashford, Anthony" userId="4e86ddee-d5bb-45a7-bb76-c1ece983c705" providerId="ADAL" clId="{B6BF9AAF-26FA-8946-9BAC-85E1EAECEFD2}" dt="2023-10-17T13:04:52.235" v="39" actId="478"/>
          <ac:spMkLst>
            <pc:docMk/>
            <pc:sldMk cId="605337282" sldId="287"/>
            <ac:spMk id="2" creationId="{73E7FF62-267D-AB98-3C40-0476E0AE9B5D}"/>
          </ac:spMkLst>
        </pc:spChg>
        <pc:spChg chg="add mod">
          <ac:chgData name="Mashford, Anthony" userId="4e86ddee-d5bb-45a7-bb76-c1ece983c705" providerId="ADAL" clId="{B6BF9AAF-26FA-8946-9BAC-85E1EAECEFD2}" dt="2023-10-17T13:04:52.646" v="40"/>
          <ac:spMkLst>
            <pc:docMk/>
            <pc:sldMk cId="605337282" sldId="287"/>
            <ac:spMk id="3" creationId="{EB9C1177-76D1-EE2B-5D7C-C4F77508591F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7T13:16:43.888" v="127" actId="20577"/>
        <pc:sldMkLst>
          <pc:docMk/>
          <pc:sldMk cId="435879405" sldId="290"/>
        </pc:sldMkLst>
        <pc:spChg chg="del">
          <ac:chgData name="Mashford, Anthony" userId="4e86ddee-d5bb-45a7-bb76-c1ece983c705" providerId="ADAL" clId="{B6BF9AAF-26FA-8946-9BAC-85E1EAECEFD2}" dt="2023-10-17T13:04:30.028" v="29" actId="478"/>
          <ac:spMkLst>
            <pc:docMk/>
            <pc:sldMk cId="435879405" sldId="290"/>
            <ac:spMk id="2" creationId="{AC570218-89CE-6FFD-8259-F009EC71BCB5}"/>
          </ac:spMkLst>
        </pc:spChg>
        <pc:spChg chg="add mod">
          <ac:chgData name="Mashford, Anthony" userId="4e86ddee-d5bb-45a7-bb76-c1ece983c705" providerId="ADAL" clId="{B6BF9AAF-26FA-8946-9BAC-85E1EAECEFD2}" dt="2023-10-17T13:04:30.397" v="30"/>
          <ac:spMkLst>
            <pc:docMk/>
            <pc:sldMk cId="435879405" sldId="290"/>
            <ac:spMk id="3" creationId="{7B7C3409-1007-7794-49E5-9E099B5D17F6}"/>
          </ac:spMkLst>
        </pc:spChg>
        <pc:spChg chg="mod">
          <ac:chgData name="Mashford, Anthony" userId="4e86ddee-d5bb-45a7-bb76-c1ece983c705" providerId="ADAL" clId="{B6BF9AAF-26FA-8946-9BAC-85E1EAECEFD2}" dt="2023-10-17T13:16:43.888" v="127" actId="20577"/>
          <ac:spMkLst>
            <pc:docMk/>
            <pc:sldMk cId="435879405" sldId="290"/>
            <ac:spMk id="5" creationId="{13F41000-0991-ED44-8958-88464DBB3848}"/>
          </ac:spMkLst>
        </pc:spChg>
      </pc:sldChg>
      <pc:sldChg chg="addSp delSp modSp mod ord modShow">
        <pc:chgData name="Mashford, Anthony" userId="4e86ddee-d5bb-45a7-bb76-c1ece983c705" providerId="ADAL" clId="{B6BF9AAF-26FA-8946-9BAC-85E1EAECEFD2}" dt="2023-10-17T16:15:32.836" v="911" actId="20578"/>
        <pc:sldMkLst>
          <pc:docMk/>
          <pc:sldMk cId="1260558581" sldId="298"/>
        </pc:sldMkLst>
        <pc:spChg chg="del">
          <ac:chgData name="Mashford, Anthony" userId="4e86ddee-d5bb-45a7-bb76-c1ece983c705" providerId="ADAL" clId="{B6BF9AAF-26FA-8946-9BAC-85E1EAECEFD2}" dt="2023-10-17T13:05:05.823" v="45" actId="478"/>
          <ac:spMkLst>
            <pc:docMk/>
            <pc:sldMk cId="1260558581" sldId="298"/>
            <ac:spMk id="2" creationId="{30C1B45F-9227-4590-E261-B0DE6BCFA5E5}"/>
          </ac:spMkLst>
        </pc:spChg>
        <pc:spChg chg="add mod">
          <ac:chgData name="Mashford, Anthony" userId="4e86ddee-d5bb-45a7-bb76-c1ece983c705" providerId="ADAL" clId="{B6BF9AAF-26FA-8946-9BAC-85E1EAECEFD2}" dt="2023-10-17T13:05:06.151" v="46"/>
          <ac:spMkLst>
            <pc:docMk/>
            <pc:sldMk cId="1260558581" sldId="298"/>
            <ac:spMk id="3" creationId="{C32C62E8-5428-7920-F105-A08FFFCDB49B}"/>
          </ac:spMkLst>
        </pc:spChg>
      </pc:sldChg>
      <pc:sldChg chg="addSp delSp modSp mod ord modShow">
        <pc:chgData name="Mashford, Anthony" userId="4e86ddee-d5bb-45a7-bb76-c1ece983c705" providerId="ADAL" clId="{B6BF9AAF-26FA-8946-9BAC-85E1EAECEFD2}" dt="2023-10-17T16:15:32.836" v="911" actId="20578"/>
        <pc:sldMkLst>
          <pc:docMk/>
          <pc:sldMk cId="3485255715" sldId="299"/>
        </pc:sldMkLst>
        <pc:spChg chg="del">
          <ac:chgData name="Mashford, Anthony" userId="4e86ddee-d5bb-45a7-bb76-c1ece983c705" providerId="ADAL" clId="{B6BF9AAF-26FA-8946-9BAC-85E1EAECEFD2}" dt="2023-10-17T13:05:13.452" v="49" actId="478"/>
          <ac:spMkLst>
            <pc:docMk/>
            <pc:sldMk cId="3485255715" sldId="299"/>
            <ac:spMk id="2" creationId="{C4529CBB-ADA9-9A56-DCD5-1CF6D5C69DE6}"/>
          </ac:spMkLst>
        </pc:spChg>
        <pc:spChg chg="add mod">
          <ac:chgData name="Mashford, Anthony" userId="4e86ddee-d5bb-45a7-bb76-c1ece983c705" providerId="ADAL" clId="{B6BF9AAF-26FA-8946-9BAC-85E1EAECEFD2}" dt="2023-10-17T13:05:13.889" v="50"/>
          <ac:spMkLst>
            <pc:docMk/>
            <pc:sldMk cId="3485255715" sldId="299"/>
            <ac:spMk id="3" creationId="{2734F664-3977-3272-29C7-A1FE89F80963}"/>
          </ac:spMkLst>
        </pc:spChg>
      </pc:sldChg>
      <pc:sldChg chg="addSp delSp modSp mod ord modShow">
        <pc:chgData name="Mashford, Anthony" userId="4e86ddee-d5bb-45a7-bb76-c1ece983c705" providerId="ADAL" clId="{B6BF9AAF-26FA-8946-9BAC-85E1EAECEFD2}" dt="2023-10-17T16:15:32.836" v="911" actId="20578"/>
        <pc:sldMkLst>
          <pc:docMk/>
          <pc:sldMk cId="2954759600" sldId="300"/>
        </pc:sldMkLst>
        <pc:spChg chg="del">
          <ac:chgData name="Mashford, Anthony" userId="4e86ddee-d5bb-45a7-bb76-c1ece983c705" providerId="ADAL" clId="{B6BF9AAF-26FA-8946-9BAC-85E1EAECEFD2}" dt="2023-10-17T13:05:09.626" v="47" actId="478"/>
          <ac:spMkLst>
            <pc:docMk/>
            <pc:sldMk cId="2954759600" sldId="300"/>
            <ac:spMk id="3" creationId="{B84A4D6C-ABDE-1368-B1B1-76F45DFCFCD5}"/>
          </ac:spMkLst>
        </pc:spChg>
        <pc:spChg chg="add mod">
          <ac:chgData name="Mashford, Anthony" userId="4e86ddee-d5bb-45a7-bb76-c1ece983c705" providerId="ADAL" clId="{B6BF9AAF-26FA-8946-9BAC-85E1EAECEFD2}" dt="2023-10-17T13:05:10.044" v="48"/>
          <ac:spMkLst>
            <pc:docMk/>
            <pc:sldMk cId="2954759600" sldId="300"/>
            <ac:spMk id="4" creationId="{85D61D19-DF27-87F8-8883-F2DBC1C4B21B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7T15:01:35.024" v="415" actId="20577"/>
        <pc:sldMkLst>
          <pc:docMk/>
          <pc:sldMk cId="2390150477" sldId="302"/>
        </pc:sldMkLst>
        <pc:spChg chg="del">
          <ac:chgData name="Mashford, Anthony" userId="4e86ddee-d5bb-45a7-bb76-c1ece983c705" providerId="ADAL" clId="{B6BF9AAF-26FA-8946-9BAC-85E1EAECEFD2}" dt="2023-10-17T13:05:56.698" v="67" actId="478"/>
          <ac:spMkLst>
            <pc:docMk/>
            <pc:sldMk cId="2390150477" sldId="302"/>
            <ac:spMk id="2" creationId="{33AF46A0-3E14-5465-472A-EAB6DBC7070E}"/>
          </ac:spMkLst>
        </pc:spChg>
        <pc:spChg chg="add mod">
          <ac:chgData name="Mashford, Anthony" userId="4e86ddee-d5bb-45a7-bb76-c1ece983c705" providerId="ADAL" clId="{B6BF9AAF-26FA-8946-9BAC-85E1EAECEFD2}" dt="2023-10-17T13:05:57.112" v="68"/>
          <ac:spMkLst>
            <pc:docMk/>
            <pc:sldMk cId="2390150477" sldId="302"/>
            <ac:spMk id="3" creationId="{A680CF34-2D14-9356-8E6D-DF8789D1560B}"/>
          </ac:spMkLst>
        </pc:spChg>
        <pc:spChg chg="mod">
          <ac:chgData name="Mashford, Anthony" userId="4e86ddee-d5bb-45a7-bb76-c1ece983c705" providerId="ADAL" clId="{B6BF9AAF-26FA-8946-9BAC-85E1EAECEFD2}" dt="2023-10-17T15:01:35.024" v="415" actId="20577"/>
          <ac:spMkLst>
            <pc:docMk/>
            <pc:sldMk cId="2390150477" sldId="302"/>
            <ac:spMk id="30" creationId="{5A9DAF3D-12AE-8745-B3A7-E4040C879FB6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8T13:07:03.864" v="912" actId="1076"/>
        <pc:sldMkLst>
          <pc:docMk/>
          <pc:sldMk cId="1703797987" sldId="303"/>
        </pc:sldMkLst>
        <pc:spChg chg="del">
          <ac:chgData name="Mashford, Anthony" userId="4e86ddee-d5bb-45a7-bb76-c1ece983c705" providerId="ADAL" clId="{B6BF9AAF-26FA-8946-9BAC-85E1EAECEFD2}" dt="2023-10-17T13:06:06.215" v="71" actId="478"/>
          <ac:spMkLst>
            <pc:docMk/>
            <pc:sldMk cId="1703797987" sldId="303"/>
            <ac:spMk id="2" creationId="{35281D1E-D06A-E673-485A-B067374CC972}"/>
          </ac:spMkLst>
        </pc:spChg>
        <pc:spChg chg="add mod">
          <ac:chgData name="Mashford, Anthony" userId="4e86ddee-d5bb-45a7-bb76-c1ece983c705" providerId="ADAL" clId="{B6BF9AAF-26FA-8946-9BAC-85E1EAECEFD2}" dt="2023-10-17T13:12:28.566" v="107" actId="207"/>
          <ac:spMkLst>
            <pc:docMk/>
            <pc:sldMk cId="1703797987" sldId="303"/>
            <ac:spMk id="4" creationId="{B3AA4E4F-3C0D-48D5-DB80-CED6E34D7A7D}"/>
          </ac:spMkLst>
        </pc:spChg>
        <pc:spChg chg="add mod">
          <ac:chgData name="Mashford, Anthony" userId="4e86ddee-d5bb-45a7-bb76-c1ece983c705" providerId="ADAL" clId="{B6BF9AAF-26FA-8946-9BAC-85E1EAECEFD2}" dt="2023-10-17T13:12:17.659" v="106" actId="208"/>
          <ac:spMkLst>
            <pc:docMk/>
            <pc:sldMk cId="1703797987" sldId="303"/>
            <ac:spMk id="6" creationId="{09209B06-B2EC-0D07-4D71-B53A3D0CA782}"/>
          </ac:spMkLst>
        </pc:spChg>
        <pc:spChg chg="add mod">
          <ac:chgData name="Mashford, Anthony" userId="4e86ddee-d5bb-45a7-bb76-c1ece983c705" providerId="ADAL" clId="{B6BF9AAF-26FA-8946-9BAC-85E1EAECEFD2}" dt="2023-10-17T13:33:12.532" v="195" actId="14100"/>
          <ac:spMkLst>
            <pc:docMk/>
            <pc:sldMk cId="1703797987" sldId="303"/>
            <ac:spMk id="7" creationId="{5ECC6CC5-6833-0861-649D-E0C15311865C}"/>
          </ac:spMkLst>
        </pc:spChg>
        <pc:spChg chg="add mod">
          <ac:chgData name="Mashford, Anthony" userId="4e86ddee-d5bb-45a7-bb76-c1ece983c705" providerId="ADAL" clId="{B6BF9AAF-26FA-8946-9BAC-85E1EAECEFD2}" dt="2023-10-17T13:12:49.340" v="108"/>
          <ac:spMkLst>
            <pc:docMk/>
            <pc:sldMk cId="1703797987" sldId="303"/>
            <ac:spMk id="8" creationId="{2196688C-03DC-35BF-231E-6E9DF5E5DBC8}"/>
          </ac:spMkLst>
        </pc:spChg>
        <pc:spChg chg="mod">
          <ac:chgData name="Mashford, Anthony" userId="4e86ddee-d5bb-45a7-bb76-c1ece983c705" providerId="ADAL" clId="{B6BF9AAF-26FA-8946-9BAC-85E1EAECEFD2}" dt="2023-10-18T13:07:03.864" v="912" actId="1076"/>
          <ac:spMkLst>
            <pc:docMk/>
            <pc:sldMk cId="1703797987" sldId="303"/>
            <ac:spMk id="10" creationId="{17EF50B9-D68C-5F47-A024-B4B5ED09ED77}"/>
          </ac:spMkLst>
        </pc:spChg>
        <pc:picChg chg="add mod">
          <ac:chgData name="Mashford, Anthony" userId="4e86ddee-d5bb-45a7-bb76-c1ece983c705" providerId="ADAL" clId="{B6BF9AAF-26FA-8946-9BAC-85E1EAECEFD2}" dt="2023-10-17T13:10:23.641" v="86" actId="1076"/>
          <ac:picMkLst>
            <pc:docMk/>
            <pc:sldMk cId="1703797987" sldId="303"/>
            <ac:picMk id="3" creationId="{5B50F072-3011-A50A-9901-650779A19A41}"/>
          </ac:picMkLst>
        </pc:picChg>
      </pc:sldChg>
      <pc:sldChg chg="addSp delSp modSp mod">
        <pc:chgData name="Mashford, Anthony" userId="4e86ddee-d5bb-45a7-bb76-c1ece983c705" providerId="ADAL" clId="{B6BF9AAF-26FA-8946-9BAC-85E1EAECEFD2}" dt="2023-10-17T13:19:03.474" v="168"/>
        <pc:sldMkLst>
          <pc:docMk/>
          <pc:sldMk cId="2423135489" sldId="304"/>
        </pc:sldMkLst>
        <pc:spChg chg="del">
          <ac:chgData name="Mashford, Anthony" userId="4e86ddee-d5bb-45a7-bb76-c1ece983c705" providerId="ADAL" clId="{B6BF9AAF-26FA-8946-9BAC-85E1EAECEFD2}" dt="2023-10-17T13:03:48.530" v="14" actId="478"/>
          <ac:spMkLst>
            <pc:docMk/>
            <pc:sldMk cId="2423135489" sldId="304"/>
            <ac:spMk id="2" creationId="{0CF56162-8CC6-C12D-B52A-77DCDE371096}"/>
          </ac:spMkLst>
        </pc:spChg>
        <pc:spChg chg="add mod">
          <ac:chgData name="Mashford, Anthony" userId="4e86ddee-d5bb-45a7-bb76-c1ece983c705" providerId="ADAL" clId="{B6BF9AAF-26FA-8946-9BAC-85E1EAECEFD2}" dt="2023-10-17T13:03:49.022" v="15"/>
          <ac:spMkLst>
            <pc:docMk/>
            <pc:sldMk cId="2423135489" sldId="304"/>
            <ac:spMk id="3" creationId="{DA4AB7BB-11C9-CF7F-019D-A0980275B744}"/>
          </ac:spMkLst>
        </pc:spChg>
        <pc:spChg chg="add del mod">
          <ac:chgData name="Mashford, Anthony" userId="4e86ddee-d5bb-45a7-bb76-c1ece983c705" providerId="ADAL" clId="{B6BF9AAF-26FA-8946-9BAC-85E1EAECEFD2}" dt="2023-10-17T13:19:02.816" v="167" actId="478"/>
          <ac:spMkLst>
            <pc:docMk/>
            <pc:sldMk cId="2423135489" sldId="304"/>
            <ac:spMk id="9" creationId="{8265CDF4-49A1-78F9-CCE3-4B5ACEEBE61C}"/>
          </ac:spMkLst>
        </pc:spChg>
        <pc:spChg chg="add del mod">
          <ac:chgData name="Mashford, Anthony" userId="4e86ddee-d5bb-45a7-bb76-c1ece983c705" providerId="ADAL" clId="{B6BF9AAF-26FA-8946-9BAC-85E1EAECEFD2}" dt="2023-10-17T13:18:59.739" v="166"/>
          <ac:spMkLst>
            <pc:docMk/>
            <pc:sldMk cId="2423135489" sldId="304"/>
            <ac:spMk id="10" creationId="{4027E30F-1DEC-DEEF-D4AD-7E4E501035E2}"/>
          </ac:spMkLst>
        </pc:spChg>
        <pc:spChg chg="add mod">
          <ac:chgData name="Mashford, Anthony" userId="4e86ddee-d5bb-45a7-bb76-c1ece983c705" providerId="ADAL" clId="{B6BF9AAF-26FA-8946-9BAC-85E1EAECEFD2}" dt="2023-10-17T13:19:03.474" v="168"/>
          <ac:spMkLst>
            <pc:docMk/>
            <pc:sldMk cId="2423135489" sldId="304"/>
            <ac:spMk id="11" creationId="{F4CD5B6E-33F3-3048-2811-C79C4A3F887E}"/>
          </ac:spMkLst>
        </pc:spChg>
        <pc:spChg chg="del">
          <ac:chgData name="Mashford, Anthony" userId="4e86ddee-d5bb-45a7-bb76-c1ece983c705" providerId="ADAL" clId="{B6BF9AAF-26FA-8946-9BAC-85E1EAECEFD2}" dt="2023-10-17T13:18:57.242" v="164" actId="478"/>
          <ac:spMkLst>
            <pc:docMk/>
            <pc:sldMk cId="2423135489" sldId="304"/>
            <ac:spMk id="30" creationId="{E1840D15-B3C7-4446-9131-8F222F601B1B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7T13:19:12.430" v="171"/>
        <pc:sldMkLst>
          <pc:docMk/>
          <pc:sldMk cId="894203400" sldId="305"/>
        </pc:sldMkLst>
        <pc:spChg chg="del">
          <ac:chgData name="Mashford, Anthony" userId="4e86ddee-d5bb-45a7-bb76-c1ece983c705" providerId="ADAL" clId="{B6BF9AAF-26FA-8946-9BAC-85E1EAECEFD2}" dt="2023-10-17T13:03:52.540" v="16" actId="478"/>
          <ac:spMkLst>
            <pc:docMk/>
            <pc:sldMk cId="894203400" sldId="305"/>
            <ac:spMk id="2" creationId="{07CA5E02-314E-FE84-019E-B558EA2D8846}"/>
          </ac:spMkLst>
        </pc:spChg>
        <pc:spChg chg="add mod">
          <ac:chgData name="Mashford, Anthony" userId="4e86ddee-d5bb-45a7-bb76-c1ece983c705" providerId="ADAL" clId="{B6BF9AAF-26FA-8946-9BAC-85E1EAECEFD2}" dt="2023-10-17T13:03:52.913" v="17"/>
          <ac:spMkLst>
            <pc:docMk/>
            <pc:sldMk cId="894203400" sldId="305"/>
            <ac:spMk id="3" creationId="{826BB584-14D6-D53D-0D92-8C5D74E50873}"/>
          </ac:spMkLst>
        </pc:spChg>
        <pc:spChg chg="add del mod">
          <ac:chgData name="Mashford, Anthony" userId="4e86ddee-d5bb-45a7-bb76-c1ece983c705" providerId="ADAL" clId="{B6BF9AAF-26FA-8946-9BAC-85E1EAECEFD2}" dt="2023-10-17T13:19:11.926" v="170" actId="478"/>
          <ac:spMkLst>
            <pc:docMk/>
            <pc:sldMk cId="894203400" sldId="305"/>
            <ac:spMk id="10" creationId="{BE62E08C-0D54-D0FA-F227-C457B4DD5120}"/>
          </ac:spMkLst>
        </pc:spChg>
        <pc:spChg chg="add mod">
          <ac:chgData name="Mashford, Anthony" userId="4e86ddee-d5bb-45a7-bb76-c1ece983c705" providerId="ADAL" clId="{B6BF9AAF-26FA-8946-9BAC-85E1EAECEFD2}" dt="2023-10-17T13:19:12.430" v="171"/>
          <ac:spMkLst>
            <pc:docMk/>
            <pc:sldMk cId="894203400" sldId="305"/>
            <ac:spMk id="11" creationId="{435A9A65-22D6-91EA-C32F-66F7958A4D56}"/>
          </ac:spMkLst>
        </pc:spChg>
        <pc:spChg chg="del">
          <ac:chgData name="Mashford, Anthony" userId="4e86ddee-d5bb-45a7-bb76-c1ece983c705" providerId="ADAL" clId="{B6BF9AAF-26FA-8946-9BAC-85E1EAECEFD2}" dt="2023-10-17T13:19:07.378" v="169" actId="478"/>
          <ac:spMkLst>
            <pc:docMk/>
            <pc:sldMk cId="894203400" sldId="305"/>
            <ac:spMk id="30" creationId="{E1840D15-B3C7-4446-9131-8F222F601B1B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7T13:19:22.286" v="174"/>
        <pc:sldMkLst>
          <pc:docMk/>
          <pc:sldMk cId="1008404995" sldId="306"/>
        </pc:sldMkLst>
        <pc:spChg chg="del mod">
          <ac:chgData name="Mashford, Anthony" userId="4e86ddee-d5bb-45a7-bb76-c1ece983c705" providerId="ADAL" clId="{B6BF9AAF-26FA-8946-9BAC-85E1EAECEFD2}" dt="2023-10-17T13:03:59.360" v="19" actId="478"/>
          <ac:spMkLst>
            <pc:docMk/>
            <pc:sldMk cId="1008404995" sldId="306"/>
            <ac:spMk id="2" creationId="{B8A6E2AD-6ED7-F382-4A7E-CF2E4647EA8D}"/>
          </ac:spMkLst>
        </pc:spChg>
        <pc:spChg chg="add mod">
          <ac:chgData name="Mashford, Anthony" userId="4e86ddee-d5bb-45a7-bb76-c1ece983c705" providerId="ADAL" clId="{B6BF9AAF-26FA-8946-9BAC-85E1EAECEFD2}" dt="2023-10-17T13:03:59.682" v="20"/>
          <ac:spMkLst>
            <pc:docMk/>
            <pc:sldMk cId="1008404995" sldId="306"/>
            <ac:spMk id="3" creationId="{0F4D8FF2-AB63-B649-8DCB-307D83D35999}"/>
          </ac:spMkLst>
        </pc:spChg>
        <pc:spChg chg="add del mod">
          <ac:chgData name="Mashford, Anthony" userId="4e86ddee-d5bb-45a7-bb76-c1ece983c705" providerId="ADAL" clId="{B6BF9AAF-26FA-8946-9BAC-85E1EAECEFD2}" dt="2023-10-17T13:19:21.764" v="173" actId="478"/>
          <ac:spMkLst>
            <pc:docMk/>
            <pc:sldMk cId="1008404995" sldId="306"/>
            <ac:spMk id="9" creationId="{A3055403-D433-AA43-4FAE-968A5009EE4F}"/>
          </ac:spMkLst>
        </pc:spChg>
        <pc:spChg chg="add mod">
          <ac:chgData name="Mashford, Anthony" userId="4e86ddee-d5bb-45a7-bb76-c1ece983c705" providerId="ADAL" clId="{B6BF9AAF-26FA-8946-9BAC-85E1EAECEFD2}" dt="2023-10-17T13:19:22.286" v="174"/>
          <ac:spMkLst>
            <pc:docMk/>
            <pc:sldMk cId="1008404995" sldId="306"/>
            <ac:spMk id="10" creationId="{0CDBD968-9754-69BD-16F9-19364BD6CADC}"/>
          </ac:spMkLst>
        </pc:spChg>
        <pc:spChg chg="del">
          <ac:chgData name="Mashford, Anthony" userId="4e86ddee-d5bb-45a7-bb76-c1ece983c705" providerId="ADAL" clId="{B6BF9AAF-26FA-8946-9BAC-85E1EAECEFD2}" dt="2023-10-17T13:19:17.776" v="172" actId="478"/>
          <ac:spMkLst>
            <pc:docMk/>
            <pc:sldMk cId="1008404995" sldId="306"/>
            <ac:spMk id="30" creationId="{E1840D15-B3C7-4446-9131-8F222F601B1B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7T13:19:31.939" v="177"/>
        <pc:sldMkLst>
          <pc:docMk/>
          <pc:sldMk cId="3293621918" sldId="307"/>
        </pc:sldMkLst>
        <pc:spChg chg="del">
          <ac:chgData name="Mashford, Anthony" userId="4e86ddee-d5bb-45a7-bb76-c1ece983c705" providerId="ADAL" clId="{B6BF9AAF-26FA-8946-9BAC-85E1EAECEFD2}" dt="2023-10-17T13:04:05.908" v="21" actId="478"/>
          <ac:spMkLst>
            <pc:docMk/>
            <pc:sldMk cId="3293621918" sldId="307"/>
            <ac:spMk id="2" creationId="{036F3A55-37D1-721B-8937-8849267D3800}"/>
          </ac:spMkLst>
        </pc:spChg>
        <pc:spChg chg="add mod">
          <ac:chgData name="Mashford, Anthony" userId="4e86ddee-d5bb-45a7-bb76-c1ece983c705" providerId="ADAL" clId="{B6BF9AAF-26FA-8946-9BAC-85E1EAECEFD2}" dt="2023-10-17T13:04:06.203" v="22"/>
          <ac:spMkLst>
            <pc:docMk/>
            <pc:sldMk cId="3293621918" sldId="307"/>
            <ac:spMk id="7" creationId="{677151A8-0404-34D5-6810-DDC811A83E95}"/>
          </ac:spMkLst>
        </pc:spChg>
        <pc:spChg chg="add del mod">
          <ac:chgData name="Mashford, Anthony" userId="4e86ddee-d5bb-45a7-bb76-c1ece983c705" providerId="ADAL" clId="{B6BF9AAF-26FA-8946-9BAC-85E1EAECEFD2}" dt="2023-10-17T13:19:31.432" v="176" actId="478"/>
          <ac:spMkLst>
            <pc:docMk/>
            <pc:sldMk cId="3293621918" sldId="307"/>
            <ac:spMk id="9" creationId="{CF9ECBCE-A57A-64DD-94EF-D4C5D5C028A7}"/>
          </ac:spMkLst>
        </pc:spChg>
        <pc:spChg chg="add mod">
          <ac:chgData name="Mashford, Anthony" userId="4e86ddee-d5bb-45a7-bb76-c1ece983c705" providerId="ADAL" clId="{B6BF9AAF-26FA-8946-9BAC-85E1EAECEFD2}" dt="2023-10-17T13:19:31.939" v="177"/>
          <ac:spMkLst>
            <pc:docMk/>
            <pc:sldMk cId="3293621918" sldId="307"/>
            <ac:spMk id="10" creationId="{F7708404-4544-2DFF-4993-0903CAA8CAB6}"/>
          </ac:spMkLst>
        </pc:spChg>
        <pc:spChg chg="del">
          <ac:chgData name="Mashford, Anthony" userId="4e86ddee-d5bb-45a7-bb76-c1ece983c705" providerId="ADAL" clId="{B6BF9AAF-26FA-8946-9BAC-85E1EAECEFD2}" dt="2023-10-17T13:19:27.860" v="175" actId="478"/>
          <ac:spMkLst>
            <pc:docMk/>
            <pc:sldMk cId="3293621918" sldId="307"/>
            <ac:spMk id="30" creationId="{E1840D15-B3C7-4446-9131-8F222F601B1B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7T13:05:46.562" v="64"/>
        <pc:sldMkLst>
          <pc:docMk/>
          <pc:sldMk cId="1253401284" sldId="308"/>
        </pc:sldMkLst>
        <pc:spChg chg="del">
          <ac:chgData name="Mashford, Anthony" userId="4e86ddee-d5bb-45a7-bb76-c1ece983c705" providerId="ADAL" clId="{B6BF9AAF-26FA-8946-9BAC-85E1EAECEFD2}" dt="2023-10-17T13:05:45.989" v="63" actId="478"/>
          <ac:spMkLst>
            <pc:docMk/>
            <pc:sldMk cId="1253401284" sldId="308"/>
            <ac:spMk id="2" creationId="{3715F44C-CFCC-6A0C-B278-BB40A66FBCBF}"/>
          </ac:spMkLst>
        </pc:spChg>
        <pc:spChg chg="add mod">
          <ac:chgData name="Mashford, Anthony" userId="4e86ddee-d5bb-45a7-bb76-c1ece983c705" providerId="ADAL" clId="{B6BF9AAF-26FA-8946-9BAC-85E1EAECEFD2}" dt="2023-10-17T13:05:46.562" v="64"/>
          <ac:spMkLst>
            <pc:docMk/>
            <pc:sldMk cId="1253401284" sldId="308"/>
            <ac:spMk id="3" creationId="{6013EA7A-66D6-9FAC-CDB7-E49814CBF61F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7T13:04:44.481" v="36"/>
        <pc:sldMkLst>
          <pc:docMk/>
          <pc:sldMk cId="1139778104" sldId="309"/>
        </pc:sldMkLst>
        <pc:spChg chg="del">
          <ac:chgData name="Mashford, Anthony" userId="4e86ddee-d5bb-45a7-bb76-c1ece983c705" providerId="ADAL" clId="{B6BF9AAF-26FA-8946-9BAC-85E1EAECEFD2}" dt="2023-10-17T13:04:44.045" v="35" actId="478"/>
          <ac:spMkLst>
            <pc:docMk/>
            <pc:sldMk cId="1139778104" sldId="309"/>
            <ac:spMk id="2" creationId="{56C6C256-6D68-35E1-0C80-F8F5A649EC31}"/>
          </ac:spMkLst>
        </pc:spChg>
        <pc:spChg chg="add mod">
          <ac:chgData name="Mashford, Anthony" userId="4e86ddee-d5bb-45a7-bb76-c1ece983c705" providerId="ADAL" clId="{B6BF9AAF-26FA-8946-9BAC-85E1EAECEFD2}" dt="2023-10-17T13:04:44.481" v="36"/>
          <ac:spMkLst>
            <pc:docMk/>
            <pc:sldMk cId="1139778104" sldId="309"/>
            <ac:spMk id="3" creationId="{A5945BA1-25CE-FAFD-3507-757A1BF25207}"/>
          </ac:spMkLst>
        </pc:spChg>
      </pc:sldChg>
      <pc:sldChg chg="ord">
        <pc:chgData name="Mashford, Anthony" userId="4e86ddee-d5bb-45a7-bb76-c1ece983c705" providerId="ADAL" clId="{B6BF9AAF-26FA-8946-9BAC-85E1EAECEFD2}" dt="2023-10-17T16:11:08.551" v="908" actId="20578"/>
        <pc:sldMkLst>
          <pc:docMk/>
          <pc:sldMk cId="1960676795" sldId="311"/>
        </pc:sldMkLst>
      </pc:sldChg>
      <pc:sldChg chg="addSp delSp modSp mod">
        <pc:chgData name="Mashford, Anthony" userId="4e86ddee-d5bb-45a7-bb76-c1ece983c705" providerId="ADAL" clId="{B6BF9AAF-26FA-8946-9BAC-85E1EAECEFD2}" dt="2023-10-17T13:04:34.762" v="32"/>
        <pc:sldMkLst>
          <pc:docMk/>
          <pc:sldMk cId="792253911" sldId="313"/>
        </pc:sldMkLst>
        <pc:spChg chg="del">
          <ac:chgData name="Mashford, Anthony" userId="4e86ddee-d5bb-45a7-bb76-c1ece983c705" providerId="ADAL" clId="{B6BF9AAF-26FA-8946-9BAC-85E1EAECEFD2}" dt="2023-10-17T13:04:34.392" v="31" actId="478"/>
          <ac:spMkLst>
            <pc:docMk/>
            <pc:sldMk cId="792253911" sldId="313"/>
            <ac:spMk id="2" creationId="{E804B7AB-9630-9E74-C54C-AF679114B8E0}"/>
          </ac:spMkLst>
        </pc:spChg>
        <pc:spChg chg="add mod">
          <ac:chgData name="Mashford, Anthony" userId="4e86ddee-d5bb-45a7-bb76-c1ece983c705" providerId="ADAL" clId="{B6BF9AAF-26FA-8946-9BAC-85E1EAECEFD2}" dt="2023-10-17T13:04:34.762" v="32"/>
          <ac:spMkLst>
            <pc:docMk/>
            <pc:sldMk cId="792253911" sldId="313"/>
            <ac:spMk id="17" creationId="{A799E203-7970-9479-7FE9-0AE1F31AB34E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7T13:05:18.837" v="52"/>
        <pc:sldMkLst>
          <pc:docMk/>
          <pc:sldMk cId="2186961320" sldId="315"/>
        </pc:sldMkLst>
        <pc:spChg chg="del">
          <ac:chgData name="Mashford, Anthony" userId="4e86ddee-d5bb-45a7-bb76-c1ece983c705" providerId="ADAL" clId="{B6BF9AAF-26FA-8946-9BAC-85E1EAECEFD2}" dt="2023-10-17T13:05:18.473" v="51" actId="478"/>
          <ac:spMkLst>
            <pc:docMk/>
            <pc:sldMk cId="2186961320" sldId="315"/>
            <ac:spMk id="2" creationId="{050FA9E4-E51B-691E-EA16-C94D20D71990}"/>
          </ac:spMkLst>
        </pc:spChg>
        <pc:spChg chg="add mod">
          <ac:chgData name="Mashford, Anthony" userId="4e86ddee-d5bb-45a7-bb76-c1ece983c705" providerId="ADAL" clId="{B6BF9AAF-26FA-8946-9BAC-85E1EAECEFD2}" dt="2023-10-17T13:05:18.837" v="52"/>
          <ac:spMkLst>
            <pc:docMk/>
            <pc:sldMk cId="2186961320" sldId="315"/>
            <ac:spMk id="3" creationId="{9B582BFA-D6C6-ADDC-D834-16A971CE3013}"/>
          </ac:spMkLst>
        </pc:spChg>
      </pc:sldChg>
      <pc:sldChg chg="addSp delSp modSp mod ord modShow">
        <pc:chgData name="Mashford, Anthony" userId="4e86ddee-d5bb-45a7-bb76-c1ece983c705" providerId="ADAL" clId="{B6BF9AAF-26FA-8946-9BAC-85E1EAECEFD2}" dt="2023-10-17T16:11:04.266" v="906" actId="20578"/>
        <pc:sldMkLst>
          <pc:docMk/>
          <pc:sldMk cId="583027795" sldId="316"/>
        </pc:sldMkLst>
        <pc:spChg chg="del">
          <ac:chgData name="Mashford, Anthony" userId="4e86ddee-d5bb-45a7-bb76-c1ece983c705" providerId="ADAL" clId="{B6BF9AAF-26FA-8946-9BAC-85E1EAECEFD2}" dt="2023-10-17T13:05:36.560" v="59" actId="478"/>
          <ac:spMkLst>
            <pc:docMk/>
            <pc:sldMk cId="583027795" sldId="316"/>
            <ac:spMk id="2" creationId="{AD5E1431-7D5B-18AD-2C5B-05DDE11C903D}"/>
          </ac:spMkLst>
        </pc:spChg>
        <pc:spChg chg="add mod">
          <ac:chgData name="Mashford, Anthony" userId="4e86ddee-d5bb-45a7-bb76-c1ece983c705" providerId="ADAL" clId="{B6BF9AAF-26FA-8946-9BAC-85E1EAECEFD2}" dt="2023-10-17T13:05:37.083" v="60"/>
          <ac:spMkLst>
            <pc:docMk/>
            <pc:sldMk cId="583027795" sldId="316"/>
            <ac:spMk id="3" creationId="{5CC08437-2F4E-FA41-8060-82E86CA0EB04}"/>
          </ac:spMkLst>
        </pc:spChg>
      </pc:sldChg>
      <pc:sldChg chg="addSp delSp modSp mod ord modShow">
        <pc:chgData name="Mashford, Anthony" userId="4e86ddee-d5bb-45a7-bb76-c1ece983c705" providerId="ADAL" clId="{B6BF9AAF-26FA-8946-9BAC-85E1EAECEFD2}" dt="2023-10-17T16:11:06.515" v="907" actId="20578"/>
        <pc:sldMkLst>
          <pc:docMk/>
          <pc:sldMk cId="3381162704" sldId="318"/>
        </pc:sldMkLst>
        <pc:spChg chg="del">
          <ac:chgData name="Mashford, Anthony" userId="4e86ddee-d5bb-45a7-bb76-c1ece983c705" providerId="ADAL" clId="{B6BF9AAF-26FA-8946-9BAC-85E1EAECEFD2}" dt="2023-10-17T13:05:41.058" v="61" actId="478"/>
          <ac:spMkLst>
            <pc:docMk/>
            <pc:sldMk cId="3381162704" sldId="318"/>
            <ac:spMk id="2" creationId="{2E9FCDFE-3DE9-09FA-AE8F-4AF47A55F384}"/>
          </ac:spMkLst>
        </pc:spChg>
        <pc:spChg chg="add mod">
          <ac:chgData name="Mashford, Anthony" userId="4e86ddee-d5bb-45a7-bb76-c1ece983c705" providerId="ADAL" clId="{B6BF9AAF-26FA-8946-9BAC-85E1EAECEFD2}" dt="2023-10-17T13:05:41.473" v="62"/>
          <ac:spMkLst>
            <pc:docMk/>
            <pc:sldMk cId="3381162704" sldId="318"/>
            <ac:spMk id="3" creationId="{7BAD141F-5B66-4E45-C41C-FF83598CF324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7T13:05:27.233" v="56"/>
        <pc:sldMkLst>
          <pc:docMk/>
          <pc:sldMk cId="2624433841" sldId="319"/>
        </pc:sldMkLst>
        <pc:spChg chg="del">
          <ac:chgData name="Mashford, Anthony" userId="4e86ddee-d5bb-45a7-bb76-c1ece983c705" providerId="ADAL" clId="{B6BF9AAF-26FA-8946-9BAC-85E1EAECEFD2}" dt="2023-10-17T13:05:26.860" v="55" actId="478"/>
          <ac:spMkLst>
            <pc:docMk/>
            <pc:sldMk cId="2624433841" sldId="319"/>
            <ac:spMk id="2" creationId="{050FA9E4-E51B-691E-EA16-C94D20D71990}"/>
          </ac:spMkLst>
        </pc:spChg>
        <pc:spChg chg="add mod">
          <ac:chgData name="Mashford, Anthony" userId="4e86ddee-d5bb-45a7-bb76-c1ece983c705" providerId="ADAL" clId="{B6BF9AAF-26FA-8946-9BAC-85E1EAECEFD2}" dt="2023-10-17T13:05:27.233" v="56"/>
          <ac:spMkLst>
            <pc:docMk/>
            <pc:sldMk cId="2624433841" sldId="319"/>
            <ac:spMk id="7" creationId="{816C553E-6865-56FB-AD89-75824B295495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7T14:17:43.238" v="351" actId="20577"/>
        <pc:sldMkLst>
          <pc:docMk/>
          <pc:sldMk cId="3717286870" sldId="320"/>
        </pc:sldMkLst>
        <pc:spChg chg="del">
          <ac:chgData name="Mashford, Anthony" userId="4e86ddee-d5bb-45a7-bb76-c1ece983c705" providerId="ADAL" clId="{B6BF9AAF-26FA-8946-9BAC-85E1EAECEFD2}" dt="2023-10-17T13:05:21.915" v="53" actId="478"/>
          <ac:spMkLst>
            <pc:docMk/>
            <pc:sldMk cId="3717286870" sldId="320"/>
            <ac:spMk id="2" creationId="{050FA9E4-E51B-691E-EA16-C94D20D71990}"/>
          </ac:spMkLst>
        </pc:spChg>
        <pc:spChg chg="add mod">
          <ac:chgData name="Mashford, Anthony" userId="4e86ddee-d5bb-45a7-bb76-c1ece983c705" providerId="ADAL" clId="{B6BF9AAF-26FA-8946-9BAC-85E1EAECEFD2}" dt="2023-10-17T13:05:22.304" v="54"/>
          <ac:spMkLst>
            <pc:docMk/>
            <pc:sldMk cId="3717286870" sldId="320"/>
            <ac:spMk id="7" creationId="{DBB3CBF8-A5B1-2D39-14D6-3126C7AD2715}"/>
          </ac:spMkLst>
        </pc:spChg>
        <pc:spChg chg="mod">
          <ac:chgData name="Mashford, Anthony" userId="4e86ddee-d5bb-45a7-bb76-c1ece983c705" providerId="ADAL" clId="{B6BF9AAF-26FA-8946-9BAC-85E1EAECEFD2}" dt="2023-10-17T14:17:43.238" v="351" actId="20577"/>
          <ac:spMkLst>
            <pc:docMk/>
            <pc:sldMk cId="3717286870" sldId="320"/>
            <ac:spMk id="19" creationId="{D103FBC2-93DA-4F24-B8BE-37966E29D590}"/>
          </ac:spMkLst>
        </pc:spChg>
      </pc:sldChg>
      <pc:sldChg chg="addSp delSp modSp mod">
        <pc:chgData name="Mashford, Anthony" userId="4e86ddee-d5bb-45a7-bb76-c1ece983c705" providerId="ADAL" clId="{B6BF9AAF-26FA-8946-9BAC-85E1EAECEFD2}" dt="2023-10-17T13:05:31.574" v="58"/>
        <pc:sldMkLst>
          <pc:docMk/>
          <pc:sldMk cId="3542510215" sldId="321"/>
        </pc:sldMkLst>
        <pc:spChg chg="del">
          <ac:chgData name="Mashford, Anthony" userId="4e86ddee-d5bb-45a7-bb76-c1ece983c705" providerId="ADAL" clId="{B6BF9AAF-26FA-8946-9BAC-85E1EAECEFD2}" dt="2023-10-17T13:05:31.229" v="57" actId="478"/>
          <ac:spMkLst>
            <pc:docMk/>
            <pc:sldMk cId="3542510215" sldId="321"/>
            <ac:spMk id="2" creationId="{050FA9E4-E51B-691E-EA16-C94D20D71990}"/>
          </ac:spMkLst>
        </pc:spChg>
        <pc:spChg chg="add mod">
          <ac:chgData name="Mashford, Anthony" userId="4e86ddee-d5bb-45a7-bb76-c1ece983c705" providerId="ADAL" clId="{B6BF9AAF-26FA-8946-9BAC-85E1EAECEFD2}" dt="2023-10-17T13:05:31.574" v="58"/>
          <ac:spMkLst>
            <pc:docMk/>
            <pc:sldMk cId="3542510215" sldId="321"/>
            <ac:spMk id="7" creationId="{B16419EB-7620-E76A-094C-CC0BCC356E6C}"/>
          </ac:spMkLst>
        </pc:spChg>
      </pc:sldChg>
      <pc:sldChg chg="modSp add mod">
        <pc:chgData name="Mashford, Anthony" userId="4e86ddee-d5bb-45a7-bb76-c1ece983c705" providerId="ADAL" clId="{B6BF9AAF-26FA-8946-9BAC-85E1EAECEFD2}" dt="2023-10-17T15:43:20.970" v="767" actId="6549"/>
        <pc:sldMkLst>
          <pc:docMk/>
          <pc:sldMk cId="3461280037" sldId="322"/>
        </pc:sldMkLst>
        <pc:spChg chg="mod">
          <ac:chgData name="Mashford, Anthony" userId="4e86ddee-d5bb-45a7-bb76-c1ece983c705" providerId="ADAL" clId="{B6BF9AAF-26FA-8946-9BAC-85E1EAECEFD2}" dt="2023-10-17T15:43:20.970" v="767" actId="6549"/>
          <ac:spMkLst>
            <pc:docMk/>
            <pc:sldMk cId="3461280037" sldId="322"/>
            <ac:spMk id="7" creationId="{7A8DDD42-D29D-4ECB-A465-13EFA049E83C}"/>
          </ac:spMkLst>
        </pc:spChg>
      </pc:sldChg>
      <pc:sldChg chg="addSp delSp modSp new mod modClrScheme modAnim chgLayout">
        <pc:chgData name="Mashford, Anthony" userId="4e86ddee-d5bb-45a7-bb76-c1ece983c705" providerId="ADAL" clId="{B6BF9AAF-26FA-8946-9BAC-85E1EAECEFD2}" dt="2023-10-17T14:58:23.179" v="413"/>
        <pc:sldMkLst>
          <pc:docMk/>
          <pc:sldMk cId="999167316" sldId="323"/>
        </pc:sldMkLst>
        <pc:spChg chg="del mod ord">
          <ac:chgData name="Mashford, Anthony" userId="4e86ddee-d5bb-45a7-bb76-c1ece983c705" providerId="ADAL" clId="{B6BF9AAF-26FA-8946-9BAC-85E1EAECEFD2}" dt="2023-10-17T14:53:10.054" v="353" actId="700"/>
          <ac:spMkLst>
            <pc:docMk/>
            <pc:sldMk cId="999167316" sldId="323"/>
            <ac:spMk id="2" creationId="{5E58EB2D-01AE-E013-5CFC-F75489847B30}"/>
          </ac:spMkLst>
        </pc:spChg>
        <pc:spChg chg="del mod ord">
          <ac:chgData name="Mashford, Anthony" userId="4e86ddee-d5bb-45a7-bb76-c1ece983c705" providerId="ADAL" clId="{B6BF9AAF-26FA-8946-9BAC-85E1EAECEFD2}" dt="2023-10-17T14:53:10.054" v="353" actId="700"/>
          <ac:spMkLst>
            <pc:docMk/>
            <pc:sldMk cId="999167316" sldId="323"/>
            <ac:spMk id="3" creationId="{835DC071-F7C8-24B8-2586-084BD31361B6}"/>
          </ac:spMkLst>
        </pc:spChg>
        <pc:spChg chg="add mod ord">
          <ac:chgData name="Mashford, Anthony" userId="4e86ddee-d5bb-45a7-bb76-c1ece983c705" providerId="ADAL" clId="{B6BF9AAF-26FA-8946-9BAC-85E1EAECEFD2}" dt="2023-10-17T14:53:41.139" v="394" actId="1076"/>
          <ac:spMkLst>
            <pc:docMk/>
            <pc:sldMk cId="999167316" sldId="323"/>
            <ac:spMk id="4" creationId="{BA7B77E4-4A86-210F-CD8F-67E15FE47C07}"/>
          </ac:spMkLst>
        </pc:spChg>
        <pc:spChg chg="add del mod ord">
          <ac:chgData name="Mashford, Anthony" userId="4e86ddee-d5bb-45a7-bb76-c1ece983c705" providerId="ADAL" clId="{B6BF9AAF-26FA-8946-9BAC-85E1EAECEFD2}" dt="2023-10-17T14:53:46.475" v="395" actId="478"/>
          <ac:spMkLst>
            <pc:docMk/>
            <pc:sldMk cId="999167316" sldId="323"/>
            <ac:spMk id="5" creationId="{A53A4105-F9D8-D850-65E0-94E0ABCB5A9E}"/>
          </ac:spMkLst>
        </pc:spChg>
        <pc:spChg chg="add del mod ord">
          <ac:chgData name="Mashford, Anthony" userId="4e86ddee-d5bb-45a7-bb76-c1ece983c705" providerId="ADAL" clId="{B6BF9AAF-26FA-8946-9BAC-85E1EAECEFD2}" dt="2023-10-17T14:53:46.475" v="395" actId="478"/>
          <ac:spMkLst>
            <pc:docMk/>
            <pc:sldMk cId="999167316" sldId="323"/>
            <ac:spMk id="6" creationId="{DEBA9586-988B-96B1-8DBE-DB8E90670E41}"/>
          </ac:spMkLst>
        </pc:spChg>
        <pc:spChg chg="add del mod ord">
          <ac:chgData name="Mashford, Anthony" userId="4e86ddee-d5bb-45a7-bb76-c1ece983c705" providerId="ADAL" clId="{B6BF9AAF-26FA-8946-9BAC-85E1EAECEFD2}" dt="2023-10-17T14:53:46.475" v="395" actId="478"/>
          <ac:spMkLst>
            <pc:docMk/>
            <pc:sldMk cId="999167316" sldId="323"/>
            <ac:spMk id="7" creationId="{46387931-E436-F468-F4AF-BFE9C13DD65E}"/>
          </ac:spMkLst>
        </pc:spChg>
        <pc:spChg chg="add del mod ord">
          <ac:chgData name="Mashford, Anthony" userId="4e86ddee-d5bb-45a7-bb76-c1ece983c705" providerId="ADAL" clId="{B6BF9AAF-26FA-8946-9BAC-85E1EAECEFD2}" dt="2023-10-17T14:53:46.475" v="395" actId="478"/>
          <ac:spMkLst>
            <pc:docMk/>
            <pc:sldMk cId="999167316" sldId="323"/>
            <ac:spMk id="8" creationId="{3DDE0C77-7E36-2F80-70BA-8196B50BEA6D}"/>
          </ac:spMkLst>
        </pc:spChg>
        <pc:spChg chg="add del mod ord">
          <ac:chgData name="Mashford, Anthony" userId="4e86ddee-d5bb-45a7-bb76-c1ece983c705" providerId="ADAL" clId="{B6BF9AAF-26FA-8946-9BAC-85E1EAECEFD2}" dt="2023-10-17T14:53:46.475" v="395" actId="478"/>
          <ac:spMkLst>
            <pc:docMk/>
            <pc:sldMk cId="999167316" sldId="323"/>
            <ac:spMk id="9" creationId="{E929A224-F89E-2968-DADB-0842D82C3A55}"/>
          </ac:spMkLst>
        </pc:spChg>
        <pc:spChg chg="add del mod ord">
          <ac:chgData name="Mashford, Anthony" userId="4e86ddee-d5bb-45a7-bb76-c1ece983c705" providerId="ADAL" clId="{B6BF9AAF-26FA-8946-9BAC-85E1EAECEFD2}" dt="2023-10-17T14:53:46.475" v="395" actId="478"/>
          <ac:spMkLst>
            <pc:docMk/>
            <pc:sldMk cId="999167316" sldId="323"/>
            <ac:spMk id="10" creationId="{0C7F6B27-DED5-9ADB-D725-CE8683A6A680}"/>
          </ac:spMkLst>
        </pc:spChg>
        <pc:spChg chg="add del mod ord">
          <ac:chgData name="Mashford, Anthony" userId="4e86ddee-d5bb-45a7-bb76-c1ece983c705" providerId="ADAL" clId="{B6BF9AAF-26FA-8946-9BAC-85E1EAECEFD2}" dt="2023-10-17T14:53:46.475" v="395" actId="478"/>
          <ac:spMkLst>
            <pc:docMk/>
            <pc:sldMk cId="999167316" sldId="323"/>
            <ac:spMk id="11" creationId="{45B63D22-8A09-0C32-B8AE-B964D4C8CB54}"/>
          </ac:spMkLst>
        </pc:spChg>
        <pc:spChg chg="add del mod ord">
          <ac:chgData name="Mashford, Anthony" userId="4e86ddee-d5bb-45a7-bb76-c1ece983c705" providerId="ADAL" clId="{B6BF9AAF-26FA-8946-9BAC-85E1EAECEFD2}" dt="2023-10-17T14:53:46.475" v="395" actId="478"/>
          <ac:spMkLst>
            <pc:docMk/>
            <pc:sldMk cId="999167316" sldId="323"/>
            <ac:spMk id="12" creationId="{F1A0095A-B8EF-8016-0DCB-017E004225A3}"/>
          </ac:spMkLst>
        </pc:spChg>
        <pc:spChg chg="add del mod ord">
          <ac:chgData name="Mashford, Anthony" userId="4e86ddee-d5bb-45a7-bb76-c1ece983c705" providerId="ADAL" clId="{B6BF9AAF-26FA-8946-9BAC-85E1EAECEFD2}" dt="2023-10-17T14:53:46.475" v="395" actId="478"/>
          <ac:spMkLst>
            <pc:docMk/>
            <pc:sldMk cId="999167316" sldId="323"/>
            <ac:spMk id="13" creationId="{849BB13A-5D78-1A6F-E6D5-D1434DEBFDE6}"/>
          </ac:spMkLst>
        </pc:spChg>
        <pc:spChg chg="add del mod ord">
          <ac:chgData name="Mashford, Anthony" userId="4e86ddee-d5bb-45a7-bb76-c1ece983c705" providerId="ADAL" clId="{B6BF9AAF-26FA-8946-9BAC-85E1EAECEFD2}" dt="2023-10-17T14:53:46.475" v="395" actId="478"/>
          <ac:spMkLst>
            <pc:docMk/>
            <pc:sldMk cId="999167316" sldId="323"/>
            <ac:spMk id="14" creationId="{30CFDCCB-EACC-EDA4-E4C9-FA4539870A9F}"/>
          </ac:spMkLst>
        </pc:spChg>
        <pc:spChg chg="add del mod ord">
          <ac:chgData name="Mashford, Anthony" userId="4e86ddee-d5bb-45a7-bb76-c1ece983c705" providerId="ADAL" clId="{B6BF9AAF-26FA-8946-9BAC-85E1EAECEFD2}" dt="2023-10-17T14:53:46.475" v="395" actId="478"/>
          <ac:spMkLst>
            <pc:docMk/>
            <pc:sldMk cId="999167316" sldId="323"/>
            <ac:spMk id="15" creationId="{B0ACDC8E-0346-4757-765B-0B3E9EB8F91A}"/>
          </ac:spMkLst>
        </pc:spChg>
        <pc:spChg chg="add del mod ord">
          <ac:chgData name="Mashford, Anthony" userId="4e86ddee-d5bb-45a7-bb76-c1ece983c705" providerId="ADAL" clId="{B6BF9AAF-26FA-8946-9BAC-85E1EAECEFD2}" dt="2023-10-17T14:53:46.475" v="395" actId="478"/>
          <ac:spMkLst>
            <pc:docMk/>
            <pc:sldMk cId="999167316" sldId="323"/>
            <ac:spMk id="16" creationId="{FAF63B3C-9346-6DE9-10A5-208536BBDB97}"/>
          </ac:spMkLst>
        </pc:spChg>
        <pc:spChg chg="add del mod">
          <ac:chgData name="Mashford, Anthony" userId="4e86ddee-d5bb-45a7-bb76-c1ece983c705" providerId="ADAL" clId="{B6BF9AAF-26FA-8946-9BAC-85E1EAECEFD2}" dt="2023-10-17T14:54:04.482" v="399"/>
          <ac:spMkLst>
            <pc:docMk/>
            <pc:sldMk cId="999167316" sldId="323"/>
            <ac:spMk id="17" creationId="{428C851A-C645-FD8D-A3FC-B9F306B9AE44}"/>
          </ac:spMkLst>
        </pc:spChg>
        <pc:spChg chg="add mod">
          <ac:chgData name="Mashford, Anthony" userId="4e86ddee-d5bb-45a7-bb76-c1ece983c705" providerId="ADAL" clId="{B6BF9AAF-26FA-8946-9BAC-85E1EAECEFD2}" dt="2023-10-17T14:56:04.151" v="410" actId="20577"/>
          <ac:spMkLst>
            <pc:docMk/>
            <pc:sldMk cId="999167316" sldId="323"/>
            <ac:spMk id="18" creationId="{3D7A17F8-A013-CE21-419A-46EDFEBDA21B}"/>
          </ac:spMkLst>
        </pc:spChg>
      </pc:sldChg>
      <pc:sldChg chg="addSp delSp modSp add mod">
        <pc:chgData name="Mashford, Anthony" userId="4e86ddee-d5bb-45a7-bb76-c1ece983c705" providerId="ADAL" clId="{B6BF9AAF-26FA-8946-9BAC-85E1EAECEFD2}" dt="2023-10-17T15:36:56.171" v="663" actId="1037"/>
        <pc:sldMkLst>
          <pc:docMk/>
          <pc:sldMk cId="2632888138" sldId="324"/>
        </pc:sldMkLst>
        <pc:spChg chg="mod">
          <ac:chgData name="Mashford, Anthony" userId="4e86ddee-d5bb-45a7-bb76-c1ece983c705" providerId="ADAL" clId="{B6BF9AAF-26FA-8946-9BAC-85E1EAECEFD2}" dt="2023-10-17T15:34:30.859" v="636" actId="20577"/>
          <ac:spMkLst>
            <pc:docMk/>
            <pc:sldMk cId="2632888138" sldId="324"/>
            <ac:spMk id="3" creationId="{58A61477-B42E-712F-227D-2CC814537ED6}"/>
          </ac:spMkLst>
        </pc:spChg>
        <pc:spChg chg="mod">
          <ac:chgData name="Mashford, Anthony" userId="4e86ddee-d5bb-45a7-bb76-c1ece983c705" providerId="ADAL" clId="{B6BF9AAF-26FA-8946-9BAC-85E1EAECEFD2}" dt="2023-10-17T15:19:47.367" v="570" actId="1076"/>
          <ac:spMkLst>
            <pc:docMk/>
            <pc:sldMk cId="2632888138" sldId="324"/>
            <ac:spMk id="5" creationId="{450AEC3A-ACD2-2E40-A590-A3EB811046F6}"/>
          </ac:spMkLst>
        </pc:spChg>
        <pc:spChg chg="mod">
          <ac:chgData name="Mashford, Anthony" userId="4e86ddee-d5bb-45a7-bb76-c1ece983c705" providerId="ADAL" clId="{B6BF9AAF-26FA-8946-9BAC-85E1EAECEFD2}" dt="2023-10-17T15:08:34.716" v="547" actId="20577"/>
          <ac:spMkLst>
            <pc:docMk/>
            <pc:sldMk cId="2632888138" sldId="324"/>
            <ac:spMk id="8" creationId="{64569C08-66F5-3E48-B9C5-A77E29B48829}"/>
          </ac:spMkLst>
        </pc:spChg>
        <pc:spChg chg="mod">
          <ac:chgData name="Mashford, Anthony" userId="4e86ddee-d5bb-45a7-bb76-c1ece983c705" providerId="ADAL" clId="{B6BF9AAF-26FA-8946-9BAC-85E1EAECEFD2}" dt="2023-10-17T15:05:47.402" v="484" actId="6549"/>
          <ac:spMkLst>
            <pc:docMk/>
            <pc:sldMk cId="2632888138" sldId="324"/>
            <ac:spMk id="19" creationId="{D103FBC2-93DA-4F24-B8BE-37966E29D590}"/>
          </ac:spMkLst>
        </pc:spChg>
        <pc:spChg chg="mod">
          <ac:chgData name="Mashford, Anthony" userId="4e86ddee-d5bb-45a7-bb76-c1ece983c705" providerId="ADAL" clId="{B6BF9AAF-26FA-8946-9BAC-85E1EAECEFD2}" dt="2023-10-17T15:35:18.372" v="641" actId="20577"/>
          <ac:spMkLst>
            <pc:docMk/>
            <pc:sldMk cId="2632888138" sldId="324"/>
            <ac:spMk id="23" creationId="{1A46EFA2-3D31-5340-9C62-AEFF56CBBDE8}"/>
          </ac:spMkLst>
        </pc:spChg>
        <pc:spChg chg="mod">
          <ac:chgData name="Mashford, Anthony" userId="4e86ddee-d5bb-45a7-bb76-c1ece983c705" providerId="ADAL" clId="{B6BF9AAF-26FA-8946-9BAC-85E1EAECEFD2}" dt="2023-10-17T15:07:16.102" v="498" actId="20577"/>
          <ac:spMkLst>
            <pc:docMk/>
            <pc:sldMk cId="2632888138" sldId="324"/>
            <ac:spMk id="24" creationId="{565A04C1-8D69-E64A-9DAD-0925DD2F4CE2}"/>
          </ac:spMkLst>
        </pc:spChg>
        <pc:spChg chg="mod">
          <ac:chgData name="Mashford, Anthony" userId="4e86ddee-d5bb-45a7-bb76-c1ece983c705" providerId="ADAL" clId="{B6BF9AAF-26FA-8946-9BAC-85E1EAECEFD2}" dt="2023-10-17T15:22:07.679" v="581" actId="20577"/>
          <ac:spMkLst>
            <pc:docMk/>
            <pc:sldMk cId="2632888138" sldId="324"/>
            <ac:spMk id="27" creationId="{290AF427-26D4-3E42-ACFB-FE4D85803B44}"/>
          </ac:spMkLst>
        </pc:spChg>
        <pc:spChg chg="mod">
          <ac:chgData name="Mashford, Anthony" userId="4e86ddee-d5bb-45a7-bb76-c1ece983c705" providerId="ADAL" clId="{B6BF9AAF-26FA-8946-9BAC-85E1EAECEFD2}" dt="2023-10-17T15:36:56.171" v="663" actId="1037"/>
          <ac:spMkLst>
            <pc:docMk/>
            <pc:sldMk cId="2632888138" sldId="324"/>
            <ac:spMk id="40" creationId="{52DC1835-8358-FC4F-AD28-AFF99932291C}"/>
          </ac:spMkLst>
        </pc:spChg>
        <pc:picChg chg="add del mod">
          <ac:chgData name="Mashford, Anthony" userId="4e86ddee-d5bb-45a7-bb76-c1ece983c705" providerId="ADAL" clId="{B6BF9AAF-26FA-8946-9BAC-85E1EAECEFD2}" dt="2023-10-17T15:15:11.663" v="566" actId="478"/>
          <ac:picMkLst>
            <pc:docMk/>
            <pc:sldMk cId="2632888138" sldId="324"/>
            <ac:picMk id="2" creationId="{5CF0A7D1-5E1E-481C-7959-5E8BA50E660E}"/>
          </ac:picMkLst>
        </pc:picChg>
        <pc:picChg chg="del">
          <ac:chgData name="Mashford, Anthony" userId="4e86ddee-d5bb-45a7-bb76-c1ece983c705" providerId="ADAL" clId="{B6BF9AAF-26FA-8946-9BAC-85E1EAECEFD2}" dt="2023-10-17T15:09:02.507" v="560" actId="478"/>
          <ac:picMkLst>
            <pc:docMk/>
            <pc:sldMk cId="2632888138" sldId="324"/>
            <ac:picMk id="10" creationId="{1AB5CF83-B5FF-388F-AD25-B71341041613}"/>
          </ac:picMkLst>
        </pc:picChg>
        <pc:picChg chg="del">
          <ac:chgData name="Mashford, Anthony" userId="4e86ddee-d5bb-45a7-bb76-c1ece983c705" providerId="ADAL" clId="{B6BF9AAF-26FA-8946-9BAC-85E1EAECEFD2}" dt="2023-10-17T15:07:19.752" v="499" actId="478"/>
          <ac:picMkLst>
            <pc:docMk/>
            <pc:sldMk cId="2632888138" sldId="324"/>
            <ac:picMk id="12" creationId="{6E8CDCEA-0652-7E70-3758-AB0BC5CC5220}"/>
          </ac:picMkLst>
        </pc:picChg>
        <pc:picChg chg="mod">
          <ac:chgData name="Mashford, Anthony" userId="4e86ddee-d5bb-45a7-bb76-c1ece983c705" providerId="ADAL" clId="{B6BF9AAF-26FA-8946-9BAC-85E1EAECEFD2}" dt="2023-10-17T15:07:31.613" v="502" actId="1076"/>
          <ac:picMkLst>
            <pc:docMk/>
            <pc:sldMk cId="2632888138" sldId="324"/>
            <ac:picMk id="14" creationId="{8F00A133-9DF2-A542-B8D7-6D3DA5A58624}"/>
          </ac:picMkLst>
        </pc:picChg>
        <pc:picChg chg="add mod">
          <ac:chgData name="Mashford, Anthony" userId="4e86ddee-d5bb-45a7-bb76-c1ece983c705" providerId="ADAL" clId="{B6BF9AAF-26FA-8946-9BAC-85E1EAECEFD2}" dt="2023-10-17T15:19:52.462" v="571" actId="1076"/>
          <ac:picMkLst>
            <pc:docMk/>
            <pc:sldMk cId="2632888138" sldId="324"/>
            <ac:picMk id="15" creationId="{29073EA9-FBDC-478C-C734-75BBEC8D012E}"/>
          </ac:picMkLst>
        </pc:picChg>
        <pc:picChg chg="add mod">
          <ac:chgData name="Mashford, Anthony" userId="4e86ddee-d5bb-45a7-bb76-c1ece983c705" providerId="ADAL" clId="{B6BF9AAF-26FA-8946-9BAC-85E1EAECEFD2}" dt="2023-10-17T15:22:44.806" v="586" actId="1076"/>
          <ac:picMkLst>
            <pc:docMk/>
            <pc:sldMk cId="2632888138" sldId="324"/>
            <ac:picMk id="17" creationId="{A158C3C2-D9E6-64ED-9B4E-878B54780AD3}"/>
          </ac:picMkLst>
        </pc:picChg>
        <pc:picChg chg="add mod">
          <ac:chgData name="Mashford, Anthony" userId="4e86ddee-d5bb-45a7-bb76-c1ece983c705" providerId="ADAL" clId="{B6BF9AAF-26FA-8946-9BAC-85E1EAECEFD2}" dt="2023-10-17T15:22:48.892" v="588" actId="1076"/>
          <ac:picMkLst>
            <pc:docMk/>
            <pc:sldMk cId="2632888138" sldId="324"/>
            <ac:picMk id="18" creationId="{DB4C4A7C-C6AA-EEC6-F1CB-BF29C51DFBF2}"/>
          </ac:picMkLst>
        </pc:picChg>
        <pc:picChg chg="mod">
          <ac:chgData name="Mashford, Anthony" userId="4e86ddee-d5bb-45a7-bb76-c1ece983c705" providerId="ADAL" clId="{B6BF9AAF-26FA-8946-9BAC-85E1EAECEFD2}" dt="2023-10-17T15:07:47.324" v="505" actId="1076"/>
          <ac:picMkLst>
            <pc:docMk/>
            <pc:sldMk cId="2632888138" sldId="324"/>
            <ac:picMk id="20" creationId="{11A10D79-3004-FA44-9ACD-BAF7075BBD72}"/>
          </ac:picMkLst>
        </pc:picChg>
        <pc:picChg chg="add mod">
          <ac:chgData name="Mashford, Anthony" userId="4e86ddee-d5bb-45a7-bb76-c1ece983c705" providerId="ADAL" clId="{B6BF9AAF-26FA-8946-9BAC-85E1EAECEFD2}" dt="2023-10-17T15:22:55.533" v="590" actId="1076"/>
          <ac:picMkLst>
            <pc:docMk/>
            <pc:sldMk cId="2632888138" sldId="324"/>
            <ac:picMk id="21" creationId="{3BA4A741-47E5-51EC-C88C-1ED86E07ADF5}"/>
          </ac:picMkLst>
        </pc:picChg>
        <pc:picChg chg="add mod">
          <ac:chgData name="Mashford, Anthony" userId="4e86ddee-d5bb-45a7-bb76-c1ece983c705" providerId="ADAL" clId="{B6BF9AAF-26FA-8946-9BAC-85E1EAECEFD2}" dt="2023-10-17T15:32:11.346" v="596" actId="1076"/>
          <ac:picMkLst>
            <pc:docMk/>
            <pc:sldMk cId="2632888138" sldId="324"/>
            <ac:picMk id="26" creationId="{AD837ABC-924F-33F6-F036-95870E082481}"/>
          </ac:picMkLst>
        </pc:picChg>
        <pc:cxnChg chg="mod">
          <ac:chgData name="Mashford, Anthony" userId="4e86ddee-d5bb-45a7-bb76-c1ece983c705" providerId="ADAL" clId="{B6BF9AAF-26FA-8946-9BAC-85E1EAECEFD2}" dt="2023-10-17T15:33:43.756" v="624" actId="14100"/>
          <ac:cxnSpMkLst>
            <pc:docMk/>
            <pc:sldMk cId="2632888138" sldId="324"/>
            <ac:cxnSpMk id="4" creationId="{ACF6C49A-8432-074B-9E0F-FD1479318D0A}"/>
          </ac:cxnSpMkLst>
        </pc:cxnChg>
      </pc:sldChg>
      <pc:sldChg chg="addSp delSp modSp new mod modClrScheme chgLayout">
        <pc:chgData name="Mashford, Anthony" userId="4e86ddee-d5bb-45a7-bb76-c1ece983c705" providerId="ADAL" clId="{B6BF9AAF-26FA-8946-9BAC-85E1EAECEFD2}" dt="2023-10-17T16:15:05.724" v="909" actId="207"/>
        <pc:sldMkLst>
          <pc:docMk/>
          <pc:sldMk cId="2660086135" sldId="325"/>
        </pc:sldMkLst>
        <pc:spChg chg="add del">
          <ac:chgData name="Mashford, Anthony" userId="4e86ddee-d5bb-45a7-bb76-c1ece983c705" providerId="ADAL" clId="{B6BF9AAF-26FA-8946-9BAC-85E1EAECEFD2}" dt="2023-10-17T16:01:56.199" v="776" actId="700"/>
          <ac:spMkLst>
            <pc:docMk/>
            <pc:sldMk cId="2660086135" sldId="325"/>
            <ac:spMk id="2" creationId="{DE8FD4DF-7962-140D-81D9-9EBA9335796B}"/>
          </ac:spMkLst>
        </pc:spChg>
        <pc:spChg chg="del">
          <ac:chgData name="Mashford, Anthony" userId="4e86ddee-d5bb-45a7-bb76-c1ece983c705" providerId="ADAL" clId="{B6BF9AAF-26FA-8946-9BAC-85E1EAECEFD2}" dt="2023-10-17T16:01:28.447" v="769"/>
          <ac:spMkLst>
            <pc:docMk/>
            <pc:sldMk cId="2660086135" sldId="325"/>
            <ac:spMk id="3" creationId="{6C5EB2A0-96BB-249A-7453-226C8AC03E91}"/>
          </ac:spMkLst>
        </pc:spChg>
        <pc:spChg chg="mod ord modVis">
          <ac:chgData name="Mashford, Anthony" userId="4e86ddee-d5bb-45a7-bb76-c1ece983c705" providerId="ADAL" clId="{B6BF9AAF-26FA-8946-9BAC-85E1EAECEFD2}" dt="2023-10-17T16:03:22.569" v="798" actId="700"/>
          <ac:spMkLst>
            <pc:docMk/>
            <pc:sldMk cId="2660086135" sldId="325"/>
            <ac:spMk id="4" creationId="{6EEEC22E-76E6-961C-46FE-530DB75A621A}"/>
          </ac:spMkLst>
        </pc:spChg>
        <pc:spChg chg="mod ord">
          <ac:chgData name="Mashford, Anthony" userId="4e86ddee-d5bb-45a7-bb76-c1ece983c705" providerId="ADAL" clId="{B6BF9AAF-26FA-8946-9BAC-85E1EAECEFD2}" dt="2023-10-17T16:03:22.569" v="798" actId="700"/>
          <ac:spMkLst>
            <pc:docMk/>
            <pc:sldMk cId="2660086135" sldId="325"/>
            <ac:spMk id="5" creationId="{641EDF0B-25D8-5380-9A26-08307E015560}"/>
          </ac:spMkLst>
        </pc:spChg>
        <pc:spChg chg="mod ord modVis">
          <ac:chgData name="Mashford, Anthony" userId="4e86ddee-d5bb-45a7-bb76-c1ece983c705" providerId="ADAL" clId="{B6BF9AAF-26FA-8946-9BAC-85E1EAECEFD2}" dt="2023-10-17T16:03:22.569" v="798" actId="700"/>
          <ac:spMkLst>
            <pc:docMk/>
            <pc:sldMk cId="2660086135" sldId="325"/>
            <ac:spMk id="6" creationId="{A9E6FBE7-0F60-4862-A420-58702ABA01C5}"/>
          </ac:spMkLst>
        </pc:spChg>
        <pc:spChg chg="add del mod ord">
          <ac:chgData name="Mashford, Anthony" userId="4e86ddee-d5bb-45a7-bb76-c1ece983c705" providerId="ADAL" clId="{B6BF9AAF-26FA-8946-9BAC-85E1EAECEFD2}" dt="2023-10-17T16:01:56.199" v="776" actId="700"/>
          <ac:spMkLst>
            <pc:docMk/>
            <pc:sldMk cId="2660086135" sldId="325"/>
            <ac:spMk id="7" creationId="{03B30603-9445-2F1A-ED07-0ED1E2590922}"/>
          </ac:spMkLst>
        </pc:spChg>
        <pc:spChg chg="add del mod ord">
          <ac:chgData name="Mashford, Anthony" userId="4e86ddee-d5bb-45a7-bb76-c1ece983c705" providerId="ADAL" clId="{B6BF9AAF-26FA-8946-9BAC-85E1EAECEFD2}" dt="2023-10-17T16:01:56.199" v="776" actId="700"/>
          <ac:spMkLst>
            <pc:docMk/>
            <pc:sldMk cId="2660086135" sldId="325"/>
            <ac:spMk id="8" creationId="{623A2929-CAA9-DC83-1CEF-89066B406434}"/>
          </ac:spMkLst>
        </pc:spChg>
        <pc:spChg chg="add del mod">
          <ac:chgData name="Mashford, Anthony" userId="4e86ddee-d5bb-45a7-bb76-c1ece983c705" providerId="ADAL" clId="{B6BF9AAF-26FA-8946-9BAC-85E1EAECEFD2}" dt="2023-10-17T16:01:47.372" v="774" actId="478"/>
          <ac:spMkLst>
            <pc:docMk/>
            <pc:sldMk cId="2660086135" sldId="325"/>
            <ac:spMk id="12" creationId="{D5DFD54D-730C-2CA1-92E0-A8D214F42711}"/>
          </ac:spMkLst>
        </pc:spChg>
        <pc:spChg chg="add del mod ord">
          <ac:chgData name="Mashford, Anthony" userId="4e86ddee-d5bb-45a7-bb76-c1ece983c705" providerId="ADAL" clId="{B6BF9AAF-26FA-8946-9BAC-85E1EAECEFD2}" dt="2023-10-17T16:02:12.933" v="781" actId="478"/>
          <ac:spMkLst>
            <pc:docMk/>
            <pc:sldMk cId="2660086135" sldId="325"/>
            <ac:spMk id="13" creationId="{92C9EA0A-40DC-0BAC-B5FB-5FD01901F912}"/>
          </ac:spMkLst>
        </pc:spChg>
        <pc:spChg chg="add del mod ord">
          <ac:chgData name="Mashford, Anthony" userId="4e86ddee-d5bb-45a7-bb76-c1ece983c705" providerId="ADAL" clId="{B6BF9AAF-26FA-8946-9BAC-85E1EAECEFD2}" dt="2023-10-17T16:02:14.390" v="782" actId="478"/>
          <ac:spMkLst>
            <pc:docMk/>
            <pc:sldMk cId="2660086135" sldId="325"/>
            <ac:spMk id="14" creationId="{A20E9B55-E876-A816-86CC-B0A56B720B42}"/>
          </ac:spMkLst>
        </pc:spChg>
        <pc:spChg chg="add del mod ord">
          <ac:chgData name="Mashford, Anthony" userId="4e86ddee-d5bb-45a7-bb76-c1ece983c705" providerId="ADAL" clId="{B6BF9AAF-26FA-8946-9BAC-85E1EAECEFD2}" dt="2023-10-17T16:02:20.429" v="786" actId="478"/>
          <ac:spMkLst>
            <pc:docMk/>
            <pc:sldMk cId="2660086135" sldId="325"/>
            <ac:spMk id="15" creationId="{7A75A916-E5F2-2D44-918A-DDE736494B25}"/>
          </ac:spMkLst>
        </pc:spChg>
        <pc:spChg chg="add del mod ord">
          <ac:chgData name="Mashford, Anthony" userId="4e86ddee-d5bb-45a7-bb76-c1ece983c705" providerId="ADAL" clId="{B6BF9AAF-26FA-8946-9BAC-85E1EAECEFD2}" dt="2023-10-17T16:03:15.234" v="797" actId="700"/>
          <ac:spMkLst>
            <pc:docMk/>
            <pc:sldMk cId="2660086135" sldId="325"/>
            <ac:spMk id="16" creationId="{894D29BE-D97B-2014-33E0-379343C09F4C}"/>
          </ac:spMkLst>
        </pc:spChg>
        <pc:spChg chg="add del mod ord">
          <ac:chgData name="Mashford, Anthony" userId="4e86ddee-d5bb-45a7-bb76-c1ece983c705" providerId="ADAL" clId="{B6BF9AAF-26FA-8946-9BAC-85E1EAECEFD2}" dt="2023-10-17T16:02:17.721" v="784" actId="478"/>
          <ac:spMkLst>
            <pc:docMk/>
            <pc:sldMk cId="2660086135" sldId="325"/>
            <ac:spMk id="17" creationId="{64C5F073-2E71-32EF-E65C-F6AC69AF9825}"/>
          </ac:spMkLst>
        </pc:spChg>
        <pc:spChg chg="add del mod ord">
          <ac:chgData name="Mashford, Anthony" userId="4e86ddee-d5bb-45a7-bb76-c1ece983c705" providerId="ADAL" clId="{B6BF9AAF-26FA-8946-9BAC-85E1EAECEFD2}" dt="2023-10-17T16:03:15.234" v="797" actId="700"/>
          <ac:spMkLst>
            <pc:docMk/>
            <pc:sldMk cId="2660086135" sldId="325"/>
            <ac:spMk id="18" creationId="{FE46B5AA-BFF7-719F-4E67-E5D32AA01973}"/>
          </ac:spMkLst>
        </pc:spChg>
        <pc:spChg chg="add del mod ord">
          <ac:chgData name="Mashford, Anthony" userId="4e86ddee-d5bb-45a7-bb76-c1ece983c705" providerId="ADAL" clId="{B6BF9AAF-26FA-8946-9BAC-85E1EAECEFD2}" dt="2023-10-17T16:02:16.055" v="783" actId="478"/>
          <ac:spMkLst>
            <pc:docMk/>
            <pc:sldMk cId="2660086135" sldId="325"/>
            <ac:spMk id="19" creationId="{A582F0FD-35C7-1904-52AC-19971C134B56}"/>
          </ac:spMkLst>
        </pc:spChg>
        <pc:spChg chg="add del mod ord">
          <ac:chgData name="Mashford, Anthony" userId="4e86ddee-d5bb-45a7-bb76-c1ece983c705" providerId="ADAL" clId="{B6BF9AAF-26FA-8946-9BAC-85E1EAECEFD2}" dt="2023-10-17T16:03:22.569" v="798" actId="700"/>
          <ac:spMkLst>
            <pc:docMk/>
            <pc:sldMk cId="2660086135" sldId="325"/>
            <ac:spMk id="22" creationId="{E91DA42E-538E-A551-439A-F0DD823A7B22}"/>
          </ac:spMkLst>
        </pc:spChg>
        <pc:spChg chg="add del mod ord">
          <ac:chgData name="Mashford, Anthony" userId="4e86ddee-d5bb-45a7-bb76-c1ece983c705" providerId="ADAL" clId="{B6BF9AAF-26FA-8946-9BAC-85E1EAECEFD2}" dt="2023-10-17T16:03:22.569" v="798" actId="700"/>
          <ac:spMkLst>
            <pc:docMk/>
            <pc:sldMk cId="2660086135" sldId="325"/>
            <ac:spMk id="23" creationId="{F16D22B5-BDF3-6097-7F01-84B22357C1E7}"/>
          </ac:spMkLst>
        </pc:spChg>
        <pc:spChg chg="add del mod ord">
          <ac:chgData name="Mashford, Anthony" userId="4e86ddee-d5bb-45a7-bb76-c1ece983c705" providerId="ADAL" clId="{B6BF9AAF-26FA-8946-9BAC-85E1EAECEFD2}" dt="2023-10-17T16:03:22.569" v="798" actId="700"/>
          <ac:spMkLst>
            <pc:docMk/>
            <pc:sldMk cId="2660086135" sldId="325"/>
            <ac:spMk id="24" creationId="{569970EE-C571-980A-E8CE-356ADBC8B7AB}"/>
          </ac:spMkLst>
        </pc:spChg>
        <pc:spChg chg="add del mod ord">
          <ac:chgData name="Mashford, Anthony" userId="4e86ddee-d5bb-45a7-bb76-c1ece983c705" providerId="ADAL" clId="{B6BF9AAF-26FA-8946-9BAC-85E1EAECEFD2}" dt="2023-10-17T16:03:22.569" v="798" actId="700"/>
          <ac:spMkLst>
            <pc:docMk/>
            <pc:sldMk cId="2660086135" sldId="325"/>
            <ac:spMk id="25" creationId="{A543C222-1EFD-2A23-1B6F-30EDC89BC2EF}"/>
          </ac:spMkLst>
        </pc:spChg>
        <pc:spChg chg="add del mod ord">
          <ac:chgData name="Mashford, Anthony" userId="4e86ddee-d5bb-45a7-bb76-c1ece983c705" providerId="ADAL" clId="{B6BF9AAF-26FA-8946-9BAC-85E1EAECEFD2}" dt="2023-10-17T16:03:22.569" v="798" actId="700"/>
          <ac:spMkLst>
            <pc:docMk/>
            <pc:sldMk cId="2660086135" sldId="325"/>
            <ac:spMk id="26" creationId="{8967B173-B943-A574-2E61-9F72CF020171}"/>
          </ac:spMkLst>
        </pc:spChg>
        <pc:spChg chg="add del mod ord">
          <ac:chgData name="Mashford, Anthony" userId="4e86ddee-d5bb-45a7-bb76-c1ece983c705" providerId="ADAL" clId="{B6BF9AAF-26FA-8946-9BAC-85E1EAECEFD2}" dt="2023-10-17T16:03:22.569" v="798" actId="700"/>
          <ac:spMkLst>
            <pc:docMk/>
            <pc:sldMk cId="2660086135" sldId="325"/>
            <ac:spMk id="27" creationId="{7E9FDABF-ADAA-E895-E980-3B9197E47688}"/>
          </ac:spMkLst>
        </pc:spChg>
        <pc:spChg chg="add del mod ord">
          <ac:chgData name="Mashford, Anthony" userId="4e86ddee-d5bb-45a7-bb76-c1ece983c705" providerId="ADAL" clId="{B6BF9AAF-26FA-8946-9BAC-85E1EAECEFD2}" dt="2023-10-17T16:03:22.569" v="798" actId="700"/>
          <ac:spMkLst>
            <pc:docMk/>
            <pc:sldMk cId="2660086135" sldId="325"/>
            <ac:spMk id="28" creationId="{151DFF3B-0907-FDB0-2B36-B0BA2E798D52}"/>
          </ac:spMkLst>
        </pc:spChg>
        <pc:spChg chg="add del mod ord">
          <ac:chgData name="Mashford, Anthony" userId="4e86ddee-d5bb-45a7-bb76-c1ece983c705" providerId="ADAL" clId="{B6BF9AAF-26FA-8946-9BAC-85E1EAECEFD2}" dt="2023-10-17T16:03:22.569" v="798" actId="700"/>
          <ac:spMkLst>
            <pc:docMk/>
            <pc:sldMk cId="2660086135" sldId="325"/>
            <ac:spMk id="29" creationId="{758F5F4E-8C18-A513-AEF7-282846ABA160}"/>
          </ac:spMkLst>
        </pc:spChg>
        <pc:spChg chg="add mod ord">
          <ac:chgData name="Mashford, Anthony" userId="4e86ddee-d5bb-45a7-bb76-c1ece983c705" providerId="ADAL" clId="{B6BF9AAF-26FA-8946-9BAC-85E1EAECEFD2}" dt="2023-10-17T16:04:59.811" v="845" actId="14100"/>
          <ac:spMkLst>
            <pc:docMk/>
            <pc:sldMk cId="2660086135" sldId="325"/>
            <ac:spMk id="30" creationId="{7D606976-42EA-0ED1-C742-0DDF92FCE724}"/>
          </ac:spMkLst>
        </pc:spChg>
        <pc:spChg chg="add mod ord">
          <ac:chgData name="Mashford, Anthony" userId="4e86ddee-d5bb-45a7-bb76-c1ece983c705" providerId="ADAL" clId="{B6BF9AAF-26FA-8946-9BAC-85E1EAECEFD2}" dt="2023-10-17T16:10:22.006" v="902" actId="1076"/>
          <ac:spMkLst>
            <pc:docMk/>
            <pc:sldMk cId="2660086135" sldId="325"/>
            <ac:spMk id="31" creationId="{5FB02631-D10D-78C5-A066-8BBEF18AAEF9}"/>
          </ac:spMkLst>
        </pc:spChg>
        <pc:spChg chg="add del mod ord">
          <ac:chgData name="Mashford, Anthony" userId="4e86ddee-d5bb-45a7-bb76-c1ece983c705" providerId="ADAL" clId="{B6BF9AAF-26FA-8946-9BAC-85E1EAECEFD2}" dt="2023-10-17T16:06:40.031" v="858" actId="478"/>
          <ac:spMkLst>
            <pc:docMk/>
            <pc:sldMk cId="2660086135" sldId="325"/>
            <ac:spMk id="32" creationId="{3E464F07-1B7C-E5AE-B72B-2DF8C6DBEF74}"/>
          </ac:spMkLst>
        </pc:spChg>
        <pc:spChg chg="add mod ord">
          <ac:chgData name="Mashford, Anthony" userId="4e86ddee-d5bb-45a7-bb76-c1ece983c705" providerId="ADAL" clId="{B6BF9AAF-26FA-8946-9BAC-85E1EAECEFD2}" dt="2023-10-17T16:09:29.446" v="891" actId="1076"/>
          <ac:spMkLst>
            <pc:docMk/>
            <pc:sldMk cId="2660086135" sldId="325"/>
            <ac:spMk id="33" creationId="{187FECDF-E94D-5453-F52D-6038900F1ED6}"/>
          </ac:spMkLst>
        </pc:spChg>
        <pc:spChg chg="add del mod ord">
          <ac:chgData name="Mashford, Anthony" userId="4e86ddee-d5bb-45a7-bb76-c1ece983c705" providerId="ADAL" clId="{B6BF9AAF-26FA-8946-9BAC-85E1EAECEFD2}" dt="2023-10-17T16:06:42.300" v="859" actId="478"/>
          <ac:spMkLst>
            <pc:docMk/>
            <pc:sldMk cId="2660086135" sldId="325"/>
            <ac:spMk id="34" creationId="{CEB3A038-229A-2E59-D43B-BB80DFBE567F}"/>
          </ac:spMkLst>
        </pc:spChg>
        <pc:spChg chg="add mod ord">
          <ac:chgData name="Mashford, Anthony" userId="4e86ddee-d5bb-45a7-bb76-c1ece983c705" providerId="ADAL" clId="{B6BF9AAF-26FA-8946-9BAC-85E1EAECEFD2}" dt="2023-10-17T16:09:45.734" v="895" actId="1076"/>
          <ac:spMkLst>
            <pc:docMk/>
            <pc:sldMk cId="2660086135" sldId="325"/>
            <ac:spMk id="35" creationId="{9240BC35-6BEA-6AEE-B872-599957F0F4B8}"/>
          </ac:spMkLst>
        </pc:spChg>
        <pc:spChg chg="add del mod ord">
          <ac:chgData name="Mashford, Anthony" userId="4e86ddee-d5bb-45a7-bb76-c1ece983c705" providerId="ADAL" clId="{B6BF9AAF-26FA-8946-9BAC-85E1EAECEFD2}" dt="2023-10-17T16:06:43.810" v="860" actId="478"/>
          <ac:spMkLst>
            <pc:docMk/>
            <pc:sldMk cId="2660086135" sldId="325"/>
            <ac:spMk id="36" creationId="{B89618DD-040D-72BD-894F-842B623ABA49}"/>
          </ac:spMkLst>
        </pc:spChg>
        <pc:spChg chg="add mod ord">
          <ac:chgData name="Mashford, Anthony" userId="4e86ddee-d5bb-45a7-bb76-c1ece983c705" providerId="ADAL" clId="{B6BF9AAF-26FA-8946-9BAC-85E1EAECEFD2}" dt="2023-10-17T16:10:19.740" v="901" actId="1076"/>
          <ac:spMkLst>
            <pc:docMk/>
            <pc:sldMk cId="2660086135" sldId="325"/>
            <ac:spMk id="37" creationId="{4844CA37-EA30-9522-B109-4F684EAAF0C4}"/>
          </ac:spMkLst>
        </pc:spChg>
        <pc:spChg chg="add del mod ord">
          <ac:chgData name="Mashford, Anthony" userId="4e86ddee-d5bb-45a7-bb76-c1ece983c705" providerId="ADAL" clId="{B6BF9AAF-26FA-8946-9BAC-85E1EAECEFD2}" dt="2023-10-17T16:06:45.004" v="861" actId="478"/>
          <ac:spMkLst>
            <pc:docMk/>
            <pc:sldMk cId="2660086135" sldId="325"/>
            <ac:spMk id="38" creationId="{99C3C65C-C58D-7A33-FED7-FCB24CC331FA}"/>
          </ac:spMkLst>
        </pc:spChg>
        <pc:spChg chg="add mod ord">
          <ac:chgData name="Mashford, Anthony" userId="4e86ddee-d5bb-45a7-bb76-c1ece983c705" providerId="ADAL" clId="{B6BF9AAF-26FA-8946-9BAC-85E1EAECEFD2}" dt="2023-10-17T16:07:41.700" v="870" actId="1076"/>
          <ac:spMkLst>
            <pc:docMk/>
            <pc:sldMk cId="2660086135" sldId="325"/>
            <ac:spMk id="39" creationId="{468D4FEF-5D1A-3B79-DE13-EE169CD7E5B2}"/>
          </ac:spMkLst>
        </pc:spChg>
        <pc:spChg chg="add mod ord">
          <ac:chgData name="Mashford, Anthony" userId="4e86ddee-d5bb-45a7-bb76-c1ece983c705" providerId="ADAL" clId="{B6BF9AAF-26FA-8946-9BAC-85E1EAECEFD2}" dt="2023-10-17T16:09:37.354" v="893" actId="1076"/>
          <ac:spMkLst>
            <pc:docMk/>
            <pc:sldMk cId="2660086135" sldId="325"/>
            <ac:spMk id="40" creationId="{EF3F6271-F51F-7CDE-F1C1-E79F2F8DDFE9}"/>
          </ac:spMkLst>
        </pc:spChg>
        <pc:spChg chg="add mod ord">
          <ac:chgData name="Mashford, Anthony" userId="4e86ddee-d5bb-45a7-bb76-c1ece983c705" providerId="ADAL" clId="{B6BF9AAF-26FA-8946-9BAC-85E1EAECEFD2}" dt="2023-10-17T16:09:42.759" v="894" actId="1076"/>
          <ac:spMkLst>
            <pc:docMk/>
            <pc:sldMk cId="2660086135" sldId="325"/>
            <ac:spMk id="41" creationId="{97F3B48F-9C5C-928E-B076-E401B8FA64CE}"/>
          </ac:spMkLst>
        </pc:spChg>
        <pc:spChg chg="add mod ord">
          <ac:chgData name="Mashford, Anthony" userId="4e86ddee-d5bb-45a7-bb76-c1ece983c705" providerId="ADAL" clId="{B6BF9AAF-26FA-8946-9BAC-85E1EAECEFD2}" dt="2023-10-17T16:10:45.640" v="905" actId="207"/>
          <ac:spMkLst>
            <pc:docMk/>
            <pc:sldMk cId="2660086135" sldId="325"/>
            <ac:spMk id="42" creationId="{41D6F433-CCD3-152D-B89E-C811D75A37E5}"/>
          </ac:spMkLst>
        </pc:spChg>
        <pc:spChg chg="add mod">
          <ac:chgData name="Mashford, Anthony" userId="4e86ddee-d5bb-45a7-bb76-c1ece983c705" providerId="ADAL" clId="{B6BF9AAF-26FA-8946-9BAC-85E1EAECEFD2}" dt="2023-10-17T16:09:54.206" v="897" actId="1076"/>
          <ac:spMkLst>
            <pc:docMk/>
            <pc:sldMk cId="2660086135" sldId="325"/>
            <ac:spMk id="43" creationId="{4D58A82D-95F7-96E1-9A99-904595A3E7AC}"/>
          </ac:spMkLst>
        </pc:spChg>
        <pc:spChg chg="add mod">
          <ac:chgData name="Mashford, Anthony" userId="4e86ddee-d5bb-45a7-bb76-c1ece983c705" providerId="ADAL" clId="{B6BF9AAF-26FA-8946-9BAC-85E1EAECEFD2}" dt="2023-10-17T16:10:13.728" v="900" actId="1076"/>
          <ac:spMkLst>
            <pc:docMk/>
            <pc:sldMk cId="2660086135" sldId="325"/>
            <ac:spMk id="44" creationId="{A1387E62-C087-A2CB-957F-0D1441E11549}"/>
          </ac:spMkLst>
        </pc:spChg>
        <pc:spChg chg="add mod">
          <ac:chgData name="Mashford, Anthony" userId="4e86ddee-d5bb-45a7-bb76-c1ece983c705" providerId="ADAL" clId="{B6BF9AAF-26FA-8946-9BAC-85E1EAECEFD2}" dt="2023-10-17T16:15:05.724" v="909" actId="207"/>
          <ac:spMkLst>
            <pc:docMk/>
            <pc:sldMk cId="2660086135" sldId="325"/>
            <ac:spMk id="45" creationId="{B4211308-8FFF-9FD6-96A3-270CA6BB7203}"/>
          </ac:spMkLst>
        </pc:spChg>
        <pc:picChg chg="add del mod ord">
          <ac:chgData name="Mashford, Anthony" userId="4e86ddee-d5bb-45a7-bb76-c1ece983c705" providerId="ADAL" clId="{B6BF9AAF-26FA-8946-9BAC-85E1EAECEFD2}" dt="2023-10-17T16:02:00.334" v="777" actId="478"/>
          <ac:picMkLst>
            <pc:docMk/>
            <pc:sldMk cId="2660086135" sldId="325"/>
            <ac:picMk id="10" creationId="{7675D323-93DC-8613-1F94-EC800AF422C4}"/>
          </ac:picMkLst>
        </pc:picChg>
        <pc:picChg chg="add del mod">
          <ac:chgData name="Mashford, Anthony" userId="4e86ddee-d5bb-45a7-bb76-c1ece983c705" providerId="ADAL" clId="{B6BF9AAF-26FA-8946-9BAC-85E1EAECEFD2}" dt="2023-10-17T16:04:27.483" v="799" actId="478"/>
          <ac:picMkLst>
            <pc:docMk/>
            <pc:sldMk cId="2660086135" sldId="325"/>
            <ac:picMk id="21" creationId="{930D8087-025F-C009-BA0C-E1D87FAFB12A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sizing</a:t>
            </a:r>
            <a:r>
              <a:rPr lang="en-US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862" b="0" i="0" u="none" strike="noStrike" baseline="0" dirty="0" err="1">
                <a:solidFill>
                  <a:schemeClr val="bg1"/>
                </a:solidFill>
                <a:latin typeface="Wingdings" panose="05000000000000000000" pitchFamily="2" charset="2"/>
              </a:rPr>
              <a:t>á</a:t>
            </a:r>
            <a:r>
              <a:rPr lang="en-US" sz="1862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en-US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ost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Workload</c:v>
                </c:pt>
              </c:strCache>
            </c:strRef>
          </c:tx>
          <c:spPr>
            <a:ln w="28575" cap="rnd">
              <a:solidFill>
                <a:srgbClr val="5CC3F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5CC3FF"/>
              </a:solidFill>
              <a:ln w="9525">
                <a:solidFill>
                  <a:srgbClr val="5CC3FF"/>
                </a:solidFill>
              </a:ln>
              <a:effectLst/>
            </c:spPr>
          </c:marker>
          <c:cat>
            <c:numRef>
              <c:f>Sheet1!$A$2:$A$25</c:f>
              <c:numCache>
                <c:formatCode>[$-F400]h:mm:ss\ AM/PM</c:formatCode>
                <c:ptCount val="24"/>
                <c:pt idx="0">
                  <c:v>0</c:v>
                </c:pt>
                <c:pt idx="1">
                  <c:v>100.04166666666667</c:v>
                </c:pt>
                <c:pt idx="2">
                  <c:v>8.3333333333342793E-2</c:v>
                </c:pt>
                <c:pt idx="3">
                  <c:v>0.12500000000001399</c:v>
                </c:pt>
                <c:pt idx="4">
                  <c:v>0.166666666666686</c:v>
                </c:pt>
                <c:pt idx="5">
                  <c:v>0.20833333333335699</c:v>
                </c:pt>
                <c:pt idx="6">
                  <c:v>0.25000000000002798</c:v>
                </c:pt>
                <c:pt idx="7">
                  <c:v>0.29166666666669999</c:v>
                </c:pt>
                <c:pt idx="8">
                  <c:v>0.33333333333337101</c:v>
                </c:pt>
                <c:pt idx="9">
                  <c:v>0.37500000000004302</c:v>
                </c:pt>
                <c:pt idx="10">
                  <c:v>0.41666666666671398</c:v>
                </c:pt>
                <c:pt idx="11">
                  <c:v>0.458333333333385</c:v>
                </c:pt>
                <c:pt idx="12">
                  <c:v>0.50000000000005695</c:v>
                </c:pt>
                <c:pt idx="13">
                  <c:v>0.54166666666672802</c:v>
                </c:pt>
                <c:pt idx="14">
                  <c:v>0.58333333333339998</c:v>
                </c:pt>
                <c:pt idx="15">
                  <c:v>0.62500000000007105</c:v>
                </c:pt>
                <c:pt idx="16">
                  <c:v>0.66666666666674201</c:v>
                </c:pt>
                <c:pt idx="17">
                  <c:v>0.70833333333341397</c:v>
                </c:pt>
                <c:pt idx="18">
                  <c:v>0.75000000000008504</c:v>
                </c:pt>
                <c:pt idx="19">
                  <c:v>0.791666666666757</c:v>
                </c:pt>
                <c:pt idx="20">
                  <c:v>0.83333333333342796</c:v>
                </c:pt>
                <c:pt idx="21">
                  <c:v>0.87500000000009903</c:v>
                </c:pt>
                <c:pt idx="22">
                  <c:v>0.91666666666677099</c:v>
                </c:pt>
                <c:pt idx="23">
                  <c:v>0.95833333333344195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10</c:v>
                </c:pt>
                <c:pt idx="2">
                  <c:v>40</c:v>
                </c:pt>
                <c:pt idx="3">
                  <c:v>40</c:v>
                </c:pt>
                <c:pt idx="4">
                  <c:v>10</c:v>
                </c:pt>
                <c:pt idx="5">
                  <c:v>10</c:v>
                </c:pt>
                <c:pt idx="6">
                  <c:v>15</c:v>
                </c:pt>
                <c:pt idx="7">
                  <c:v>20</c:v>
                </c:pt>
                <c:pt idx="8">
                  <c:v>70</c:v>
                </c:pt>
                <c:pt idx="9">
                  <c:v>80</c:v>
                </c:pt>
                <c:pt idx="10">
                  <c:v>90</c:v>
                </c:pt>
                <c:pt idx="11">
                  <c:v>70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20</c:v>
                </c:pt>
                <c:pt idx="17">
                  <c:v>10</c:v>
                </c:pt>
                <c:pt idx="18">
                  <c:v>10</c:v>
                </c:pt>
                <c:pt idx="19">
                  <c:v>90</c:v>
                </c:pt>
                <c:pt idx="20">
                  <c:v>95</c:v>
                </c:pt>
                <c:pt idx="21">
                  <c:v>90</c:v>
                </c:pt>
                <c:pt idx="22">
                  <c:v>10</c:v>
                </c:pt>
                <c:pt idx="23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CD-464C-8980-E96C3590DF6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Provisioned</c:v>
                </c:pt>
              </c:strCache>
            </c:strRef>
          </c:tx>
          <c:spPr>
            <a:ln w="28575" cap="rnd">
              <a:solidFill>
                <a:srgbClr val="65D09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5D097"/>
              </a:solidFill>
              <a:ln w="9525">
                <a:solidFill>
                  <a:srgbClr val="65D097"/>
                </a:solidFill>
              </a:ln>
              <a:effectLst/>
            </c:spPr>
          </c:marker>
          <c:cat>
            <c:numRef>
              <c:f>Sheet1!$A$2:$A$25</c:f>
              <c:numCache>
                <c:formatCode>[$-F400]h:mm:ss\ AM/PM</c:formatCode>
                <c:ptCount val="24"/>
                <c:pt idx="0">
                  <c:v>0</c:v>
                </c:pt>
                <c:pt idx="1">
                  <c:v>100.04166666666667</c:v>
                </c:pt>
                <c:pt idx="2">
                  <c:v>8.3333333333342793E-2</c:v>
                </c:pt>
                <c:pt idx="3">
                  <c:v>0.12500000000001399</c:v>
                </c:pt>
                <c:pt idx="4">
                  <c:v>0.166666666666686</c:v>
                </c:pt>
                <c:pt idx="5">
                  <c:v>0.20833333333335699</c:v>
                </c:pt>
                <c:pt idx="6">
                  <c:v>0.25000000000002798</c:v>
                </c:pt>
                <c:pt idx="7">
                  <c:v>0.29166666666669999</c:v>
                </c:pt>
                <c:pt idx="8">
                  <c:v>0.33333333333337101</c:v>
                </c:pt>
                <c:pt idx="9">
                  <c:v>0.37500000000004302</c:v>
                </c:pt>
                <c:pt idx="10">
                  <c:v>0.41666666666671398</c:v>
                </c:pt>
                <c:pt idx="11">
                  <c:v>0.458333333333385</c:v>
                </c:pt>
                <c:pt idx="12">
                  <c:v>0.50000000000005695</c:v>
                </c:pt>
                <c:pt idx="13">
                  <c:v>0.54166666666672802</c:v>
                </c:pt>
                <c:pt idx="14">
                  <c:v>0.58333333333339998</c:v>
                </c:pt>
                <c:pt idx="15">
                  <c:v>0.62500000000007105</c:v>
                </c:pt>
                <c:pt idx="16">
                  <c:v>0.66666666666674201</c:v>
                </c:pt>
                <c:pt idx="17">
                  <c:v>0.70833333333341397</c:v>
                </c:pt>
                <c:pt idx="18">
                  <c:v>0.75000000000008504</c:v>
                </c:pt>
                <c:pt idx="19">
                  <c:v>0.791666666666757</c:v>
                </c:pt>
                <c:pt idx="20">
                  <c:v>0.83333333333342796</c:v>
                </c:pt>
                <c:pt idx="21">
                  <c:v>0.87500000000009903</c:v>
                </c:pt>
                <c:pt idx="22">
                  <c:v>0.91666666666677099</c:v>
                </c:pt>
                <c:pt idx="23">
                  <c:v>0.95833333333344195</c:v>
                </c:pt>
              </c:numCache>
            </c:num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95</c:v>
                </c:pt>
                <c:pt idx="1">
                  <c:v>95</c:v>
                </c:pt>
                <c:pt idx="2">
                  <c:v>95</c:v>
                </c:pt>
                <c:pt idx="3">
                  <c:v>95</c:v>
                </c:pt>
                <c:pt idx="4">
                  <c:v>95</c:v>
                </c:pt>
                <c:pt idx="5">
                  <c:v>95</c:v>
                </c:pt>
                <c:pt idx="6">
                  <c:v>95</c:v>
                </c:pt>
                <c:pt idx="7">
                  <c:v>95</c:v>
                </c:pt>
                <c:pt idx="8">
                  <c:v>95</c:v>
                </c:pt>
                <c:pt idx="9">
                  <c:v>95</c:v>
                </c:pt>
                <c:pt idx="10">
                  <c:v>95</c:v>
                </c:pt>
                <c:pt idx="11">
                  <c:v>95</c:v>
                </c:pt>
                <c:pt idx="12">
                  <c:v>95</c:v>
                </c:pt>
                <c:pt idx="13">
                  <c:v>95</c:v>
                </c:pt>
                <c:pt idx="14">
                  <c:v>95</c:v>
                </c:pt>
                <c:pt idx="15">
                  <c:v>95</c:v>
                </c:pt>
                <c:pt idx="16">
                  <c:v>95</c:v>
                </c:pt>
                <c:pt idx="17">
                  <c:v>95</c:v>
                </c:pt>
                <c:pt idx="18">
                  <c:v>95</c:v>
                </c:pt>
                <c:pt idx="19">
                  <c:v>95</c:v>
                </c:pt>
                <c:pt idx="20">
                  <c:v>95</c:v>
                </c:pt>
                <c:pt idx="21">
                  <c:v>95</c:v>
                </c:pt>
                <c:pt idx="22">
                  <c:v>95</c:v>
                </c:pt>
                <c:pt idx="23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7CD-464C-8980-E96C3590D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21562368"/>
        <c:axId val="1021998240"/>
      </c:lineChart>
      <c:catAx>
        <c:axId val="1021562368"/>
        <c:scaling>
          <c:orientation val="minMax"/>
        </c:scaling>
        <c:delete val="0"/>
        <c:axPos val="b"/>
        <c:numFmt formatCode="[$-F400]h:mm:ss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1998240"/>
        <c:crosses val="autoZero"/>
        <c:auto val="1"/>
        <c:lblAlgn val="ctr"/>
        <c:lblOffset val="100"/>
        <c:noMultiLvlLbl val="0"/>
      </c:catAx>
      <c:valAx>
        <c:axId val="1021998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1562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sizing =</a:t>
            </a:r>
            <a:r>
              <a:rPr lang="en-US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Cloud consumption </a:t>
            </a:r>
            <a:br>
              <a:rPr lang="en-US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baseline="0" dirty="0" err="1">
                <a:solidFill>
                  <a:schemeClr val="bg1"/>
                </a:solidFill>
                <a:latin typeface="Wingdings" panose="05000000000000000000" pitchFamily="2" charset="2"/>
              </a:rPr>
              <a:t>â</a:t>
            </a:r>
            <a:r>
              <a:rPr lang="en-US" baseline="0" dirty="0">
                <a:solidFill>
                  <a:schemeClr val="bg1"/>
                </a:solidFill>
              </a:rPr>
              <a:t> </a:t>
            </a:r>
            <a:r>
              <a:rPr lang="en-US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Workload</c:v>
                </c:pt>
              </c:strCache>
            </c:strRef>
          </c:tx>
          <c:spPr>
            <a:ln w="28575" cap="rnd">
              <a:solidFill>
                <a:srgbClr val="5CC3F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5CC3FF"/>
              </a:solidFill>
              <a:ln w="9525">
                <a:solidFill>
                  <a:srgbClr val="5CC3FF"/>
                </a:solidFill>
              </a:ln>
              <a:effectLst/>
            </c:spPr>
          </c:marker>
          <c:cat>
            <c:numRef>
              <c:f>Sheet1!$A$2:$A$25</c:f>
              <c:numCache>
                <c:formatCode>[$-F400]h:mm:ss\ AM/PM</c:formatCode>
                <c:ptCount val="24"/>
                <c:pt idx="0">
                  <c:v>0</c:v>
                </c:pt>
                <c:pt idx="1">
                  <c:v>100.04166666666667</c:v>
                </c:pt>
                <c:pt idx="2">
                  <c:v>8.3333333333342793E-2</c:v>
                </c:pt>
                <c:pt idx="3">
                  <c:v>0.12500000000001399</c:v>
                </c:pt>
                <c:pt idx="4">
                  <c:v>0.166666666666686</c:v>
                </c:pt>
                <c:pt idx="5">
                  <c:v>0.20833333333335699</c:v>
                </c:pt>
                <c:pt idx="6">
                  <c:v>0.25000000000002798</c:v>
                </c:pt>
                <c:pt idx="7">
                  <c:v>0.29166666666669999</c:v>
                </c:pt>
                <c:pt idx="8">
                  <c:v>0.33333333333337101</c:v>
                </c:pt>
                <c:pt idx="9">
                  <c:v>0.37500000000004302</c:v>
                </c:pt>
                <c:pt idx="10">
                  <c:v>0.41666666666671398</c:v>
                </c:pt>
                <c:pt idx="11">
                  <c:v>0.458333333333385</c:v>
                </c:pt>
                <c:pt idx="12">
                  <c:v>0.50000000000005695</c:v>
                </c:pt>
                <c:pt idx="13">
                  <c:v>0.54166666666672802</c:v>
                </c:pt>
                <c:pt idx="14">
                  <c:v>0.58333333333339998</c:v>
                </c:pt>
                <c:pt idx="15">
                  <c:v>0.62500000000007105</c:v>
                </c:pt>
                <c:pt idx="16">
                  <c:v>0.66666666666674201</c:v>
                </c:pt>
                <c:pt idx="17">
                  <c:v>0.70833333333341397</c:v>
                </c:pt>
                <c:pt idx="18">
                  <c:v>0.75000000000008504</c:v>
                </c:pt>
                <c:pt idx="19">
                  <c:v>0.791666666666757</c:v>
                </c:pt>
                <c:pt idx="20">
                  <c:v>0.83333333333342796</c:v>
                </c:pt>
                <c:pt idx="21">
                  <c:v>0.87500000000009903</c:v>
                </c:pt>
                <c:pt idx="22">
                  <c:v>0.91666666666677099</c:v>
                </c:pt>
                <c:pt idx="23">
                  <c:v>0.95833333333344195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10</c:v>
                </c:pt>
                <c:pt idx="2">
                  <c:v>40</c:v>
                </c:pt>
                <c:pt idx="3">
                  <c:v>40</c:v>
                </c:pt>
                <c:pt idx="4">
                  <c:v>10</c:v>
                </c:pt>
                <c:pt idx="5">
                  <c:v>10</c:v>
                </c:pt>
                <c:pt idx="6">
                  <c:v>15</c:v>
                </c:pt>
                <c:pt idx="7">
                  <c:v>20</c:v>
                </c:pt>
                <c:pt idx="8">
                  <c:v>70</c:v>
                </c:pt>
                <c:pt idx="9">
                  <c:v>80</c:v>
                </c:pt>
                <c:pt idx="10">
                  <c:v>90</c:v>
                </c:pt>
                <c:pt idx="11">
                  <c:v>70</c:v>
                </c:pt>
                <c:pt idx="12">
                  <c:v>30</c:v>
                </c:pt>
                <c:pt idx="13">
                  <c:v>30</c:v>
                </c:pt>
                <c:pt idx="14">
                  <c:v>30</c:v>
                </c:pt>
                <c:pt idx="15">
                  <c:v>30</c:v>
                </c:pt>
                <c:pt idx="16">
                  <c:v>20</c:v>
                </c:pt>
                <c:pt idx="17">
                  <c:v>10</c:v>
                </c:pt>
                <c:pt idx="18">
                  <c:v>10</c:v>
                </c:pt>
                <c:pt idx="19">
                  <c:v>90</c:v>
                </c:pt>
                <c:pt idx="20">
                  <c:v>95</c:v>
                </c:pt>
                <c:pt idx="21">
                  <c:v>90</c:v>
                </c:pt>
                <c:pt idx="22">
                  <c:v>10</c:v>
                </c:pt>
                <c:pt idx="23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F8E-8948-9681-F33056B774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Provisioned</c:v>
                </c:pt>
              </c:strCache>
            </c:strRef>
          </c:tx>
          <c:spPr>
            <a:ln w="28575" cap="rnd">
              <a:solidFill>
                <a:srgbClr val="65D09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5D097"/>
              </a:solidFill>
              <a:ln w="9525">
                <a:solidFill>
                  <a:srgbClr val="65D097"/>
                </a:solidFill>
              </a:ln>
              <a:effectLst/>
            </c:spPr>
          </c:marker>
          <c:cat>
            <c:numRef>
              <c:f>Sheet1!$A$2:$A$25</c:f>
              <c:numCache>
                <c:formatCode>[$-F400]h:mm:ss\ AM/PM</c:formatCode>
                <c:ptCount val="24"/>
                <c:pt idx="0">
                  <c:v>0</c:v>
                </c:pt>
                <c:pt idx="1">
                  <c:v>100.04166666666667</c:v>
                </c:pt>
                <c:pt idx="2">
                  <c:v>8.3333333333342793E-2</c:v>
                </c:pt>
                <c:pt idx="3">
                  <c:v>0.12500000000001399</c:v>
                </c:pt>
                <c:pt idx="4">
                  <c:v>0.166666666666686</c:v>
                </c:pt>
                <c:pt idx="5">
                  <c:v>0.20833333333335699</c:v>
                </c:pt>
                <c:pt idx="6">
                  <c:v>0.25000000000002798</c:v>
                </c:pt>
                <c:pt idx="7">
                  <c:v>0.29166666666669999</c:v>
                </c:pt>
                <c:pt idx="8">
                  <c:v>0.33333333333337101</c:v>
                </c:pt>
                <c:pt idx="9">
                  <c:v>0.37500000000004302</c:v>
                </c:pt>
                <c:pt idx="10">
                  <c:v>0.41666666666671398</c:v>
                </c:pt>
                <c:pt idx="11">
                  <c:v>0.458333333333385</c:v>
                </c:pt>
                <c:pt idx="12">
                  <c:v>0.50000000000005695</c:v>
                </c:pt>
                <c:pt idx="13">
                  <c:v>0.54166666666672802</c:v>
                </c:pt>
                <c:pt idx="14">
                  <c:v>0.58333333333339998</c:v>
                </c:pt>
                <c:pt idx="15">
                  <c:v>0.62500000000007105</c:v>
                </c:pt>
                <c:pt idx="16">
                  <c:v>0.66666666666674201</c:v>
                </c:pt>
                <c:pt idx="17">
                  <c:v>0.70833333333341397</c:v>
                </c:pt>
                <c:pt idx="18">
                  <c:v>0.75000000000008504</c:v>
                </c:pt>
                <c:pt idx="19">
                  <c:v>0.791666666666757</c:v>
                </c:pt>
                <c:pt idx="20">
                  <c:v>0.83333333333342796</c:v>
                </c:pt>
                <c:pt idx="21">
                  <c:v>0.87500000000009903</c:v>
                </c:pt>
                <c:pt idx="22">
                  <c:v>0.91666666666677099</c:v>
                </c:pt>
                <c:pt idx="23">
                  <c:v>0.95833333333344195</c:v>
                </c:pt>
              </c:numCache>
            </c:numRef>
          </c:cat>
          <c:val>
            <c:numRef>
              <c:f>Sheet1!$C$2:$C$25</c:f>
              <c:numCache>
                <c:formatCode>0.00</c:formatCode>
                <c:ptCount val="24"/>
                <c:pt idx="0">
                  <c:v>15</c:v>
                </c:pt>
                <c:pt idx="1">
                  <c:v>15</c:v>
                </c:pt>
                <c:pt idx="2">
                  <c:v>45</c:v>
                </c:pt>
                <c:pt idx="3">
                  <c:v>45</c:v>
                </c:pt>
                <c:pt idx="4">
                  <c:v>15</c:v>
                </c:pt>
                <c:pt idx="5">
                  <c:v>15</c:v>
                </c:pt>
                <c:pt idx="6">
                  <c:v>20</c:v>
                </c:pt>
                <c:pt idx="7">
                  <c:v>25</c:v>
                </c:pt>
                <c:pt idx="8">
                  <c:v>75</c:v>
                </c:pt>
                <c:pt idx="9">
                  <c:v>85</c:v>
                </c:pt>
                <c:pt idx="10">
                  <c:v>95</c:v>
                </c:pt>
                <c:pt idx="11">
                  <c:v>70</c:v>
                </c:pt>
                <c:pt idx="12">
                  <c:v>35</c:v>
                </c:pt>
                <c:pt idx="13">
                  <c:v>35</c:v>
                </c:pt>
                <c:pt idx="14">
                  <c:v>35</c:v>
                </c:pt>
                <c:pt idx="15">
                  <c:v>35</c:v>
                </c:pt>
                <c:pt idx="16">
                  <c:v>25</c:v>
                </c:pt>
                <c:pt idx="17">
                  <c:v>15</c:v>
                </c:pt>
                <c:pt idx="18">
                  <c:v>15</c:v>
                </c:pt>
                <c:pt idx="19">
                  <c:v>95</c:v>
                </c:pt>
                <c:pt idx="20">
                  <c:v>100</c:v>
                </c:pt>
                <c:pt idx="21">
                  <c:v>95</c:v>
                </c:pt>
                <c:pt idx="22">
                  <c:v>15</c:v>
                </c:pt>
                <c:pt idx="23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8E-8948-9681-F33056B774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21562368"/>
        <c:axId val="1021998240"/>
      </c:lineChart>
      <c:catAx>
        <c:axId val="1021562368"/>
        <c:scaling>
          <c:orientation val="minMax"/>
        </c:scaling>
        <c:delete val="0"/>
        <c:axPos val="b"/>
        <c:numFmt formatCode="[$-F400]h:mm:ss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1998240"/>
        <c:crosses val="autoZero"/>
        <c:auto val="1"/>
        <c:lblAlgn val="ctr"/>
        <c:lblOffset val="100"/>
        <c:noMultiLvlLbl val="0"/>
      </c:catAx>
      <c:valAx>
        <c:axId val="1021998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1562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D6417F6-8B5B-42F4-8AF0-0BCBC1E23D82}" type="datetime1">
              <a:rPr lang="en-GB" smtClean="0"/>
              <a:t>20/03/2024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B9D4A-BB35-4BC8-9F7C-2FFFAAC30736}" type="datetime1">
              <a:rPr lang="en-GB" smtClean="0"/>
              <a:pPr/>
              <a:t>20/03/2024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15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noProof="0" smtClean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23677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389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noProof="0" smtClean="0"/>
              <a:t>13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4006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57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661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964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248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250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508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33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782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829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20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382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noProof="0" smtClean="0"/>
              <a:t>30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1896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522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090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667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179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62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932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245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174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873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698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55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£2B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£1B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£3B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en-GB" noProof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456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en-GB" noProof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58.svg"/><Relationship Id="rId4" Type="http://schemas.openxmlformats.org/officeDocument/2006/relationships/image" Target="../media/image15.sv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4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svg"/><Relationship Id="rId11" Type="http://schemas.openxmlformats.org/officeDocument/2006/relationships/image" Target="../media/image63.png"/><Relationship Id="rId5" Type="http://schemas.openxmlformats.org/officeDocument/2006/relationships/image" Target="../media/image18.png"/><Relationship Id="rId10" Type="http://schemas.openxmlformats.org/officeDocument/2006/relationships/image" Target="../media/image62.svg"/><Relationship Id="rId4" Type="http://schemas.openxmlformats.org/officeDocument/2006/relationships/image" Target="../media/image15.sv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5.svg"/><Relationship Id="rId5" Type="http://schemas.openxmlformats.org/officeDocument/2006/relationships/image" Target="../media/image57.png"/><Relationship Id="rId4" Type="http://schemas.openxmlformats.org/officeDocument/2006/relationships/image" Target="../media/image19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cs.microsoft.com/en-us/azure/azure-netapp-files/azure-netapp-files-solution-architectures" TargetMode="External"/><Relationship Id="rId5" Type="http://schemas.openxmlformats.org/officeDocument/2006/relationships/hyperlink" Target="https://aka.ms/ANF-benchmarks" TargetMode="External"/><Relationship Id="rId4" Type="http://schemas.openxmlformats.org/officeDocument/2006/relationships/hyperlink" Target="https://cloud.netapp.com/azure-netapp-files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2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83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4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3435"/>
            <a:ext cx="12191999" cy="2003898"/>
          </a:xfrm>
        </p:spPr>
        <p:txBody>
          <a:bodyPr rtlCol="0"/>
          <a:lstStyle/>
          <a:p>
            <a:pPr algn="ctr" rtl="0"/>
            <a:r>
              <a:rPr lang="en-GB" sz="4800" dirty="0"/>
              <a:t>Azure NetApp Files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88879" y="2997952"/>
            <a:ext cx="6614238" cy="339247"/>
          </a:xfrm>
        </p:spPr>
        <p:txBody>
          <a:bodyPr rtlCol="0">
            <a:normAutofit fontScale="85000" lnSpcReduction="20000"/>
          </a:bodyPr>
          <a:lstStyle/>
          <a:p>
            <a:pPr algn="ctr" rtl="0"/>
            <a:r>
              <a:rPr lang="en-GB" dirty="0"/>
              <a:t>Azure storage has never been so cool!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FEC6F56-7573-6C40-B609-4B46C8EE6F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595" b="10595"/>
          <a:stretch>
            <a:fillRect/>
          </a:stretch>
        </p:blipFill>
        <p:spPr>
          <a:xfrm flipH="1">
            <a:off x="4957197" y="4271354"/>
            <a:ext cx="2277605" cy="1795176"/>
          </a:xfr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F15DB2A-C751-94EE-3986-D66AF2CBE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4474" y="4327601"/>
            <a:ext cx="1655092" cy="165509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A0258D1-7FC1-4F8F-49F6-5DBA1F443E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1182" y="4310770"/>
            <a:ext cx="1716343" cy="1716343"/>
          </a:xfrm>
          <a:prstGeom prst="rect">
            <a:avLst/>
          </a:prstGeom>
        </p:spPr>
      </p:pic>
      <p:sp>
        <p:nvSpPr>
          <p:cNvPr id="4" name="Title 32">
            <a:extLst>
              <a:ext uri="{FF2B5EF4-FFF2-40B4-BE49-F238E27FC236}">
                <a16:creationId xmlns:a16="http://schemas.microsoft.com/office/drawing/2014/main" id="{2BA0717F-FD5F-A227-92DA-AF47B8101A21}"/>
              </a:ext>
            </a:extLst>
          </p:cNvPr>
          <p:cNvSpPr>
            <a:spLocks noGrp="1"/>
          </p:cNvSpPr>
          <p:nvPr/>
        </p:nvSpPr>
        <p:spPr>
          <a:xfrm>
            <a:off x="2456864" y="3667333"/>
            <a:ext cx="7278269" cy="1129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GB" dirty="0"/>
              <a:t>Berkshire azure user group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37"/>
    </mc:Choice>
    <mc:Fallback xmlns="">
      <p:transition spd="slow" advTm="114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7879DE-B690-4F46-9B37-7A86D2F5E68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3580496"/>
            <a:ext cx="2383764" cy="365125"/>
          </a:xfrm>
        </p:spPr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vCPU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50E1E0-B4B3-5549-A64D-2E6FDC9689F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484" y="4624320"/>
            <a:ext cx="2383764" cy="1126085"/>
          </a:xfrm>
        </p:spPr>
        <p:txBody>
          <a:bodyPr anchor="ctr">
            <a:noAutofit/>
          </a:bodyPr>
          <a:lstStyle/>
          <a:p>
            <a:r>
              <a:rPr lang="en-GB" sz="2800" dirty="0"/>
              <a:t>Performance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8852DE-365A-B247-9531-3BB1C1BB69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8982" y="4628008"/>
            <a:ext cx="2383764" cy="1126085"/>
          </a:xfrm>
        </p:spPr>
        <p:txBody>
          <a:bodyPr anchor="ctr">
            <a:normAutofit/>
          </a:bodyPr>
          <a:lstStyle/>
          <a:p>
            <a:r>
              <a:rPr lang="en-GB" sz="2800" dirty="0"/>
              <a:t>Scalability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00507D-BDA6-0644-B36F-08D49986BF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478" y="4611876"/>
            <a:ext cx="2383765" cy="1126085"/>
          </a:xfrm>
        </p:spPr>
        <p:txBody>
          <a:bodyPr anchor="ctr">
            <a:normAutofit/>
          </a:bodyPr>
          <a:lstStyle/>
          <a:p>
            <a:r>
              <a:rPr lang="en-GB" sz="2800" dirty="0"/>
              <a:t>Costs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F670AA-865D-2E40-86B3-296877CC427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8445" y="4611876"/>
            <a:ext cx="2383765" cy="1126085"/>
          </a:xfrm>
        </p:spPr>
        <p:txBody>
          <a:bodyPr anchor="ctr">
            <a:normAutofit/>
          </a:bodyPr>
          <a:lstStyle/>
          <a:p>
            <a:r>
              <a:rPr lang="en-GB" sz="2800" dirty="0"/>
              <a:t>Licensing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5EE175-FE09-D246-9F56-6AB192FAD2D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503" y="3580496"/>
            <a:ext cx="2502719" cy="365125"/>
          </a:xfrm>
        </p:spPr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Network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732269-8A90-5F46-99B7-358BD22F329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7478" y="3580496"/>
            <a:ext cx="2383765" cy="365125"/>
          </a:xfrm>
        </p:spPr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vMemory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B39610-A3E8-E342-B5BA-D07C1F8E80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88445" y="3580496"/>
            <a:ext cx="2383765" cy="36512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4"/>
                </a:solidFill>
              </a:rPr>
              <a:t>DISK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8615544-461C-9D42-B6B0-985FD1E9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794" y="1137701"/>
            <a:ext cx="8447367" cy="634323"/>
          </a:xfrm>
        </p:spPr>
        <p:txBody>
          <a:bodyPr>
            <a:normAutofit/>
          </a:bodyPr>
          <a:lstStyle/>
          <a:p>
            <a:r>
              <a:rPr lang="en-GB" dirty="0"/>
              <a:t>Optimise Compute to meet demand</a:t>
            </a:r>
          </a:p>
        </p:txBody>
      </p:sp>
      <p:pic>
        <p:nvPicPr>
          <p:cNvPr id="19" name="Picture Placeholder 18" descr="Processor outline">
            <a:extLst>
              <a:ext uri="{FF2B5EF4-FFF2-40B4-BE49-F238E27FC236}">
                <a16:creationId xmlns:a16="http://schemas.microsoft.com/office/drawing/2014/main" id="{8DF859BD-ED9B-4642-820A-D7CBA1A568AD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1" r="131"/>
          <a:stretch>
            <a:fillRect/>
          </a:stretch>
        </p:blipFill>
        <p:spPr>
          <a:xfrm>
            <a:off x="1134289" y="2013925"/>
            <a:ext cx="1356154" cy="1356154"/>
          </a:xfrm>
        </p:spPr>
      </p:pic>
      <p:pic>
        <p:nvPicPr>
          <p:cNvPr id="21" name="Picture Placeholder 20" descr="Network diagram with solid fill">
            <a:extLst>
              <a:ext uri="{FF2B5EF4-FFF2-40B4-BE49-F238E27FC236}">
                <a16:creationId xmlns:a16="http://schemas.microsoft.com/office/drawing/2014/main" id="{DC5984AE-3CA4-C34B-A50F-03EDA68BD039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1" r="131"/>
          <a:stretch>
            <a:fillRect/>
          </a:stretch>
        </p:blipFill>
        <p:spPr>
          <a:xfrm>
            <a:off x="4103811" y="2013925"/>
            <a:ext cx="1356154" cy="1356154"/>
          </a:xfrm>
        </p:spPr>
      </p:pic>
      <p:pic>
        <p:nvPicPr>
          <p:cNvPr id="25" name="Picture Placeholder 24" descr="Binary outline">
            <a:extLst>
              <a:ext uri="{FF2B5EF4-FFF2-40B4-BE49-F238E27FC236}">
                <a16:creationId xmlns:a16="http://schemas.microsoft.com/office/drawing/2014/main" id="{A64AF5B7-5504-5F42-87B3-F3DAF0D34D1F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31" r="131"/>
          <a:stretch>
            <a:fillRect/>
          </a:stretch>
        </p:blipFill>
        <p:spPr>
          <a:xfrm>
            <a:off x="6797246" y="2040520"/>
            <a:ext cx="1356154" cy="1356154"/>
          </a:xfrm>
        </p:spPr>
      </p:pic>
      <p:pic>
        <p:nvPicPr>
          <p:cNvPr id="23" name="Picture Placeholder 22" descr="Database outline">
            <a:extLst>
              <a:ext uri="{FF2B5EF4-FFF2-40B4-BE49-F238E27FC236}">
                <a16:creationId xmlns:a16="http://schemas.microsoft.com/office/drawing/2014/main" id="{89CECF04-1CE2-2A4D-80DE-EA1DDC747CF0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31" r="131"/>
          <a:stretch>
            <a:fillRect/>
          </a:stretch>
        </p:blipFill>
        <p:spPr>
          <a:xfrm>
            <a:off x="9739302" y="2013925"/>
            <a:ext cx="1356154" cy="1356154"/>
          </a:xfrm>
        </p:spPr>
      </p:pic>
      <p:sp>
        <p:nvSpPr>
          <p:cNvPr id="32" name="Footer Placeholder 2">
            <a:extLst>
              <a:ext uri="{FF2B5EF4-FFF2-40B4-BE49-F238E27FC236}">
                <a16:creationId xmlns:a16="http://schemas.microsoft.com/office/drawing/2014/main" id="{ED4FECB9-FF89-ED45-A2CD-24B736B88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095561F7-7EFB-C740-9ABF-3DA56FE9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10</a:t>
            </a:fld>
            <a:endParaRPr lang="en-GB"/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7EAD5DD4-7ED7-3343-840B-17F5F7B98EA2}"/>
              </a:ext>
            </a:extLst>
          </p:cNvPr>
          <p:cNvSpPr txBox="1">
            <a:spLocks/>
          </p:cNvSpPr>
          <p:nvPr/>
        </p:nvSpPr>
        <p:spPr>
          <a:xfrm>
            <a:off x="2802813" y="4026488"/>
            <a:ext cx="6238817" cy="1126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accent5"/>
                </a:solidFill>
                <a:latin typeface="+mj-lt"/>
              </a:rPr>
              <a:t>This can affect the following: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808CE7-8BE6-8BCD-E173-16D9EF1135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307612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  <p:bldP spid="3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What is Cloud Storage? - Servers Australia">
            <a:extLst>
              <a:ext uri="{FF2B5EF4-FFF2-40B4-BE49-F238E27FC236}">
                <a16:creationId xmlns:a16="http://schemas.microsoft.com/office/drawing/2014/main" id="{7F9E37CC-E5FF-C348-9257-0547837B9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Placeholder 13">
            <a:extLst>
              <a:ext uri="{FF2B5EF4-FFF2-40B4-BE49-F238E27FC236}">
                <a16:creationId xmlns:a16="http://schemas.microsoft.com/office/drawing/2014/main" id="{D005CA74-609E-3746-B666-2112F41467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0595" b="10595"/>
          <a:stretch>
            <a:fillRect/>
          </a:stretch>
        </p:blipFill>
        <p:spPr>
          <a:xfrm flipH="1">
            <a:off x="5595681" y="1371600"/>
            <a:ext cx="1000635" cy="788686"/>
          </a:xfr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88B0CC10-B168-1442-9981-45DAC327B98B}"/>
              </a:ext>
            </a:extLst>
          </p:cNvPr>
          <p:cNvSpPr txBox="1">
            <a:spLocks/>
          </p:cNvSpPr>
          <p:nvPr/>
        </p:nvSpPr>
        <p:spPr>
          <a:xfrm>
            <a:off x="1403348" y="4697715"/>
            <a:ext cx="9385300" cy="985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spc="400" baseline="0">
                <a:ln w="19050">
                  <a:solidFill>
                    <a:schemeClr val="accent5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Azure NetApp Files</a:t>
            </a:r>
            <a:br>
              <a:rPr lang="en-GB" dirty="0"/>
            </a:br>
            <a:r>
              <a:rPr lang="en-GB" sz="3200" dirty="0">
                <a:solidFill>
                  <a:schemeClr val="bg1"/>
                </a:solidFill>
              </a:rPr>
              <a:t>overview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960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F41000-0991-ED44-8958-88464DBB3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8057" y="1915968"/>
            <a:ext cx="10695885" cy="30260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10000"/>
              </a:lnSpc>
            </a:pPr>
            <a:r>
              <a:rPr lang="en-US" sz="3600" b="1" dirty="0">
                <a:solidFill>
                  <a:schemeClr val="accent6"/>
                </a:solidFill>
              </a:rPr>
              <a:t>“MICROSOFT AZURE NETAPP FILES IS AN AZURE FIRST-PARTY SERVICE delivered, supported and billed BY MICROSOFT”.</a:t>
            </a:r>
            <a:endParaRPr lang="en-GB" sz="36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1838EA-C63D-6D49-9A5F-AECA1CD8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FAA7F418-534B-6F42-A99C-1D941C048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910EA36D-AE78-8840-ACAD-02FF61AF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12</a:t>
            </a:fld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F2DA359-A512-E439-149B-D186FBB793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43587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DA66C-AE12-0B4C-BDFE-9B2D961D6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 dirty="0"/>
              <a:t>User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B38DB-0130-674D-B157-B783F15B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en-GB" noProof="0" smtClean="0"/>
              <a:pPr rtl="0"/>
              <a:t>13</a:t>
            </a:fld>
            <a:endParaRPr lang="en-GB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DEA9B56-B54F-7949-BFCA-FDDDA5217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5586268" cy="365760"/>
          </a:xfrm>
        </p:spPr>
        <p:txBody>
          <a:bodyPr/>
          <a:lstStyle/>
          <a:p>
            <a:r>
              <a:rPr lang="en-GB" dirty="0"/>
              <a:t>Use cases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E7CC68-EA22-810D-084F-791D3CD265C3}"/>
              </a:ext>
            </a:extLst>
          </p:cNvPr>
          <p:cNvSpPr txBox="1"/>
          <p:nvPr/>
        </p:nvSpPr>
        <p:spPr>
          <a:xfrm>
            <a:off x="0" y="1160762"/>
            <a:ext cx="12209064" cy="608091"/>
          </a:xfrm>
          <a:prstGeom prst="rect">
            <a:avLst/>
          </a:prstGeom>
          <a:solidFill>
            <a:srgbClr val="FF8C00"/>
          </a:solidFill>
        </p:spPr>
        <p:txBody>
          <a:bodyPr wrap="square" lIns="179212" tIns="143371" rIns="179212" bIns="143371" rtlCol="0">
            <a:spAutoFit/>
          </a:bodyPr>
          <a:lstStyle/>
          <a:p>
            <a:pPr algn="ctr" defTabSz="91400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300">
                <a:gradFill>
                  <a:gsLst>
                    <a:gs pos="2917">
                      <a:srgbClr val="434343"/>
                    </a:gs>
                    <a:gs pos="30000">
                      <a:srgbClr val="434343"/>
                    </a:gs>
                  </a:gsLst>
                  <a:lin ang="5400000" scaled="0"/>
                </a:gradFill>
                <a:latin typeface="Segoe UI Semibold (Headings)"/>
              </a:rPr>
              <a:t>Migration (Windows Apps &amp; SQL Server | Linux OSS Apps &amp; Database | SAP on Azure)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F18C23-40EB-73AA-10F2-2660CEC6B63A}"/>
              </a:ext>
            </a:extLst>
          </p:cNvPr>
          <p:cNvSpPr/>
          <p:nvPr/>
        </p:nvSpPr>
        <p:spPr bwMode="auto">
          <a:xfrm>
            <a:off x="838200" y="4723368"/>
            <a:ext cx="10558790" cy="627233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92">
              <a:lnSpc>
                <a:spcPct val="95000"/>
              </a:lnSpc>
              <a:spcAft>
                <a:spcPts val="1175"/>
              </a:spcAft>
              <a:defRPr/>
            </a:pPr>
            <a:r>
              <a:rPr lang="en-US" sz="1800" b="1">
                <a:solidFill>
                  <a:schemeClr val="tx1"/>
                </a:solidFill>
                <a:latin typeface="Segoe UI (Body)"/>
              </a:rPr>
              <a:t>Azure Platform Services</a:t>
            </a:r>
            <a:br>
              <a:rPr lang="en-US" sz="1400">
                <a:solidFill>
                  <a:schemeClr val="tx1"/>
                </a:solidFill>
                <a:latin typeface="Segoe UI (Body)"/>
              </a:rPr>
            </a:br>
            <a:r>
              <a:rPr lang="en-US" sz="1600">
                <a:solidFill>
                  <a:schemeClr val="tx1"/>
                </a:solidFill>
                <a:latin typeface="Segoe UI (Body)"/>
              </a:rPr>
              <a:t>(AKS, Azure Batch, …</a:t>
            </a:r>
            <a:r>
              <a:rPr lang="en-US" sz="1400">
                <a:solidFill>
                  <a:schemeClr val="tx1"/>
                </a:solidFill>
                <a:latin typeface="Segoe UI (Body)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81C2DD-1B00-7941-1D43-CFDAEC8C97B9}"/>
              </a:ext>
            </a:extLst>
          </p:cNvPr>
          <p:cNvSpPr/>
          <p:nvPr/>
        </p:nvSpPr>
        <p:spPr bwMode="auto">
          <a:xfrm>
            <a:off x="838200" y="5430497"/>
            <a:ext cx="10558790" cy="627233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92">
              <a:lnSpc>
                <a:spcPct val="95000"/>
              </a:lnSpc>
              <a:spcAft>
                <a:spcPts val="1175"/>
              </a:spcAft>
              <a:defRPr/>
            </a:pPr>
            <a:r>
              <a:rPr lang="en-US" sz="1800" b="1" dirty="0">
                <a:solidFill>
                  <a:schemeClr val="tx1"/>
                </a:solidFill>
                <a:latin typeface="Segoe UI (Body)"/>
              </a:rPr>
              <a:t>Azure NetApp Files</a:t>
            </a:r>
            <a:br>
              <a:rPr lang="en-US" sz="1800" b="1" dirty="0">
                <a:solidFill>
                  <a:schemeClr val="tx1"/>
                </a:solidFill>
                <a:latin typeface="Segoe UI (Body)"/>
              </a:rPr>
            </a:br>
            <a:r>
              <a:rPr lang="en-US" sz="1800" dirty="0">
                <a:solidFill>
                  <a:schemeClr val="tx1"/>
                </a:solidFill>
                <a:latin typeface="Segoe UI (Body)"/>
              </a:rPr>
              <a:t>(Enterprise NAS)</a:t>
            </a:r>
            <a:endParaRPr lang="en-US" sz="1400" dirty="0">
              <a:solidFill>
                <a:schemeClr val="tx1"/>
              </a:solidFill>
              <a:latin typeface="Segoe UI (Body)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C395599-1547-CA2E-04A6-A2EC4F04D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5534" y="5377802"/>
            <a:ext cx="679928" cy="6799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69F096-300E-49F8-D64C-DF7057D9D8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5462" y="4776880"/>
            <a:ext cx="514350" cy="5143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89F7D80-9AC1-3401-AA04-E93C7A7657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1616" y="4776880"/>
            <a:ext cx="514350" cy="514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6C5530-60E1-A6BE-9FAD-D4B6371D2E4A}"/>
              </a:ext>
            </a:extLst>
          </p:cNvPr>
          <p:cNvSpPr txBox="1"/>
          <p:nvPr/>
        </p:nvSpPr>
        <p:spPr>
          <a:xfrm>
            <a:off x="2869308" y="4850667"/>
            <a:ext cx="18755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B4DE44-6BB6-5A90-D24F-2B04B7EA63B4}"/>
              </a:ext>
            </a:extLst>
          </p:cNvPr>
          <p:cNvGrpSpPr/>
          <p:nvPr/>
        </p:nvGrpSpPr>
        <p:grpSpPr>
          <a:xfrm>
            <a:off x="838200" y="2590662"/>
            <a:ext cx="3429000" cy="2032737"/>
            <a:chOff x="7931164" y="1015"/>
            <a:chExt cx="2283412" cy="213450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1A3195-5F75-6556-BCFA-B92B914ED41C}"/>
                </a:ext>
              </a:extLst>
            </p:cNvPr>
            <p:cNvSpPr/>
            <p:nvPr/>
          </p:nvSpPr>
          <p:spPr>
            <a:xfrm>
              <a:off x="7931164" y="1015"/>
              <a:ext cx="2283412" cy="2134506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sz="16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44C178-4E03-2E32-8341-BD8214E91509}"/>
                </a:ext>
              </a:extLst>
            </p:cNvPr>
            <p:cNvSpPr txBox="1"/>
            <p:nvPr/>
          </p:nvSpPr>
          <p:spPr>
            <a:xfrm>
              <a:off x="7931164" y="1015"/>
              <a:ext cx="2283412" cy="21345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>
                  <a:solidFill>
                    <a:prstClr val="white"/>
                  </a:solidFill>
                  <a:latin typeface="+mn-lt"/>
                </a:rPr>
                <a:t>HPC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>
                  <a:solidFill>
                    <a:prstClr val="white"/>
                  </a:solidFill>
                  <a:latin typeface="+mn-lt"/>
                </a:rPr>
                <a:t>Generic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>
                  <a:solidFill>
                    <a:prstClr val="white"/>
                  </a:solidFill>
                  <a:latin typeface="+mn-lt"/>
                </a:rPr>
                <a:t>O&amp;G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>
                  <a:solidFill>
                    <a:prstClr val="white"/>
                  </a:solidFill>
                </a:rPr>
                <a:t>EDA</a:t>
              </a:r>
              <a:endParaRPr lang="en-US" sz="1400" kern="1200">
                <a:solidFill>
                  <a:prstClr val="white"/>
                </a:solidFill>
                <a:latin typeface="+mn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F42059-1453-328C-D0BE-E662873CE4AC}"/>
              </a:ext>
            </a:extLst>
          </p:cNvPr>
          <p:cNvGrpSpPr/>
          <p:nvPr/>
        </p:nvGrpSpPr>
        <p:grpSpPr>
          <a:xfrm>
            <a:off x="838200" y="1910728"/>
            <a:ext cx="10558790" cy="579966"/>
            <a:chOff x="6505" y="786447"/>
            <a:chExt cx="10571444" cy="57996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6B193A-ED01-34DD-9C32-4B3F2B5AF9E2}"/>
                </a:ext>
              </a:extLst>
            </p:cNvPr>
            <p:cNvSpPr/>
            <p:nvPr/>
          </p:nvSpPr>
          <p:spPr>
            <a:xfrm>
              <a:off x="6505" y="786447"/>
              <a:ext cx="10571444" cy="579966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6DA5E0-4660-D04D-F3A5-1F9BFDF1AEE1}"/>
                </a:ext>
              </a:extLst>
            </p:cNvPr>
            <p:cNvSpPr txBox="1"/>
            <p:nvPr/>
          </p:nvSpPr>
          <p:spPr>
            <a:xfrm>
              <a:off x="6505" y="786447"/>
              <a:ext cx="10571444" cy="5799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>
                  <a:latin typeface="+mn-lt"/>
                </a:rPr>
                <a:t>Specialized Workloads (HPC | VDI | AVS)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20C26F-CF95-BFEB-896A-22F1DD31CBDF}"/>
              </a:ext>
            </a:extLst>
          </p:cNvPr>
          <p:cNvGrpSpPr/>
          <p:nvPr/>
        </p:nvGrpSpPr>
        <p:grpSpPr>
          <a:xfrm>
            <a:off x="7967990" y="2590662"/>
            <a:ext cx="3429000" cy="2032737"/>
            <a:chOff x="7931164" y="1015"/>
            <a:chExt cx="2283412" cy="213450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1ED49D-015C-0EE4-76DB-D410E4FD82E9}"/>
                </a:ext>
              </a:extLst>
            </p:cNvPr>
            <p:cNvSpPr/>
            <p:nvPr/>
          </p:nvSpPr>
          <p:spPr>
            <a:xfrm>
              <a:off x="7931164" y="1015"/>
              <a:ext cx="2283412" cy="2134506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sz="16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9D0564-4261-3DD8-8228-B7BCADF350F7}"/>
                </a:ext>
              </a:extLst>
            </p:cNvPr>
            <p:cNvSpPr txBox="1"/>
            <p:nvPr/>
          </p:nvSpPr>
          <p:spPr>
            <a:xfrm>
              <a:off x="7931164" y="1015"/>
              <a:ext cx="2283412" cy="21345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>
                  <a:solidFill>
                    <a:prstClr val="white"/>
                  </a:solidFill>
                </a:rPr>
                <a:t>Azure VMware Solutions</a:t>
              </a:r>
              <a:endParaRPr lang="en-US" sz="2000" kern="1200" dirty="0">
                <a:solidFill>
                  <a:prstClr val="white"/>
                </a:solidFill>
                <a:latin typeface="+mn-lt"/>
              </a:endParaRP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prstClr val="white"/>
                  </a:solidFill>
                  <a:latin typeface="+mn-lt"/>
                </a:rPr>
                <a:t>NFS Datastore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prstClr val="white"/>
                  </a:solidFill>
                  <a:latin typeface="+mn-lt"/>
                </a:rPr>
                <a:t>Guest OS mounts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EB8A4D9-E379-8A9B-7A12-2F84694DA289}"/>
              </a:ext>
            </a:extLst>
          </p:cNvPr>
          <p:cNvGrpSpPr/>
          <p:nvPr/>
        </p:nvGrpSpPr>
        <p:grpSpPr>
          <a:xfrm>
            <a:off x="4403095" y="2590662"/>
            <a:ext cx="3429000" cy="2032737"/>
            <a:chOff x="7931164" y="1015"/>
            <a:chExt cx="2283412" cy="213450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47089A-E2F0-41B8-6DB2-48843827839E}"/>
                </a:ext>
              </a:extLst>
            </p:cNvPr>
            <p:cNvSpPr/>
            <p:nvPr/>
          </p:nvSpPr>
          <p:spPr>
            <a:xfrm>
              <a:off x="7931164" y="1015"/>
              <a:ext cx="2283412" cy="2134506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sz="16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BB3A88-FA0D-0DC7-FBBA-8B11A111915D}"/>
                </a:ext>
              </a:extLst>
            </p:cNvPr>
            <p:cNvSpPr txBox="1"/>
            <p:nvPr/>
          </p:nvSpPr>
          <p:spPr>
            <a:xfrm>
              <a:off x="7931164" y="1015"/>
              <a:ext cx="2283412" cy="21345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>
                  <a:solidFill>
                    <a:prstClr val="white"/>
                  </a:solidFill>
                </a:rPr>
                <a:t>VDI</a:t>
              </a:r>
              <a:endParaRPr lang="en-US" sz="2000" kern="1200" dirty="0">
                <a:solidFill>
                  <a:prstClr val="white"/>
                </a:solidFill>
                <a:latin typeface="+mn-lt"/>
              </a:endParaRP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prstClr val="white"/>
                  </a:solidFill>
                  <a:latin typeface="+mn-lt"/>
                </a:rPr>
                <a:t>Azure Virtual Desktop 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prstClr val="white"/>
                  </a:solidFill>
                  <a:latin typeface="+mn-lt"/>
                </a:rPr>
                <a:t>Citrix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 err="1">
                  <a:solidFill>
                    <a:prstClr val="white"/>
                  </a:solidFill>
                </a:rPr>
                <a:t>FSLogix</a:t>
              </a:r>
              <a:r>
                <a:rPr lang="en-US" sz="1400" dirty="0">
                  <a:solidFill>
                    <a:prstClr val="white"/>
                  </a:solidFill>
                </a:rPr>
                <a:t> (profile &amp; MSIX App Attach)</a:t>
              </a:r>
              <a:endParaRPr lang="en-US" sz="1400" kern="1200" dirty="0">
                <a:solidFill>
                  <a:prstClr val="white"/>
                </a:solidFill>
                <a:latin typeface="+mn-lt"/>
              </a:endParaRPr>
            </a:p>
          </p:txBody>
        </p:sp>
      </p:grp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D96C136C-C075-B16F-7475-6E6338F542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792253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F41000-0991-ED44-8958-88464DBB3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3322" y="1171204"/>
            <a:ext cx="11085355" cy="2554104"/>
          </a:xfrm>
        </p:spPr>
        <p:txBody>
          <a:bodyPr>
            <a:normAutofit fontScale="62500" lnSpcReduction="20000"/>
          </a:bodyPr>
          <a:lstStyle/>
          <a:p>
            <a:pPr marL="285750" indent="-285750" algn="l">
              <a:lnSpc>
                <a:spcPct val="21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/>
                </a:solidFill>
              </a:rPr>
              <a:t>Widest choice of file protocols (NFSv3, NFSv4.1, SMB3) in Azure (99.99% SLA)</a:t>
            </a:r>
          </a:p>
          <a:p>
            <a:pPr marL="285750" indent="-285750" algn="l">
              <a:lnSpc>
                <a:spcPct val="21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/>
                </a:solidFill>
              </a:rPr>
              <a:t>On-premises-class performance with multiple tiers (Ultra, premium, and standard)</a:t>
            </a:r>
          </a:p>
          <a:p>
            <a:pPr marL="285750" indent="-285750" algn="l">
              <a:lnSpc>
                <a:spcPct val="21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/>
                </a:solidFill>
              </a:rPr>
              <a:t>Most advanced enterprise data management (NetApp</a:t>
            </a:r>
            <a:r>
              <a:rPr lang="en-US" sz="2200" baseline="30000" dirty="0">
                <a:solidFill>
                  <a:schemeClr val="accent6"/>
                </a:solidFill>
              </a:rPr>
              <a:t>®</a:t>
            </a:r>
            <a:r>
              <a:rPr lang="en-US" sz="2200" dirty="0">
                <a:solidFill>
                  <a:schemeClr val="accent6"/>
                </a:solidFill>
              </a:rPr>
              <a:t> Snapshot</a:t>
            </a:r>
            <a:r>
              <a:rPr lang="en-US" sz="2200" baseline="30000" dirty="0">
                <a:solidFill>
                  <a:schemeClr val="accent6"/>
                </a:solidFill>
              </a:rPr>
              <a:t>™</a:t>
            </a:r>
            <a:r>
              <a:rPr lang="en-US" sz="2200" dirty="0">
                <a:solidFill>
                  <a:schemeClr val="accent6"/>
                </a:solidFill>
              </a:rPr>
              <a:t> copies, clones, and replication)</a:t>
            </a:r>
          </a:p>
          <a:p>
            <a:pPr marL="285750" indent="-285750" algn="l">
              <a:lnSpc>
                <a:spcPct val="21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6"/>
                </a:solidFill>
              </a:rPr>
              <a:t>Azure consistent experience, support, and billing VIA Azure portal, not marketplace!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</a:endParaRPr>
          </a:p>
          <a:p>
            <a:pPr algn="l"/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3A4DDB-C5A8-DE4B-826B-244527A1BC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34144" y="3201111"/>
            <a:ext cx="2382386" cy="613702"/>
          </a:xfrm>
        </p:spPr>
        <p:txBody>
          <a:bodyPr anchor="b"/>
          <a:lstStyle/>
          <a:p>
            <a:r>
              <a:rPr lang="en-GB" b="1" dirty="0"/>
              <a:t>Standard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AD20AC-163B-2340-9015-08229EB5C2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34144" y="3849012"/>
            <a:ext cx="2382386" cy="1765488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it-IT" sz="1900" b="1" dirty="0" err="1"/>
              <a:t>IOPs</a:t>
            </a:r>
            <a:br>
              <a:rPr lang="it-IT" sz="1900" dirty="0"/>
            </a:br>
            <a:r>
              <a:rPr lang="it-IT" sz="1900" dirty="0"/>
              <a:t>1,000 (16K) per 1TiB</a:t>
            </a:r>
          </a:p>
          <a:p>
            <a:pPr algn="l"/>
            <a:r>
              <a:rPr lang="it-IT" sz="1900" dirty="0"/>
              <a:t>--------------------------</a:t>
            </a:r>
          </a:p>
          <a:p>
            <a:pPr algn="l"/>
            <a:r>
              <a:rPr lang="en-US" sz="1900" b="1" dirty="0"/>
              <a:t>Throughput</a:t>
            </a:r>
          </a:p>
          <a:p>
            <a:pPr algn="l"/>
            <a:r>
              <a:rPr lang="en-US" sz="1900" dirty="0"/>
              <a:t>16MiBps per 1TiB</a:t>
            </a:r>
          </a:p>
          <a:p>
            <a:pPr algn="l"/>
            <a:endParaRPr lang="it-IT" dirty="0"/>
          </a:p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6AB636-0AFE-A444-BB26-B1F2B3145D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17672" y="3201111"/>
            <a:ext cx="2382386" cy="613702"/>
          </a:xfrm>
        </p:spPr>
        <p:txBody>
          <a:bodyPr/>
          <a:lstStyle/>
          <a:p>
            <a:r>
              <a:rPr lang="en-GB" b="1" dirty="0"/>
              <a:t>Premium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8B4D85-CABA-0141-88C2-A12E46F3E5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17672" y="3814813"/>
            <a:ext cx="2382386" cy="1765488"/>
          </a:xfrm>
        </p:spPr>
        <p:txBody>
          <a:bodyPr>
            <a:normAutofit fontScale="92500"/>
          </a:bodyPr>
          <a:lstStyle/>
          <a:p>
            <a:pPr algn="l">
              <a:lnSpc>
                <a:spcPct val="120000"/>
              </a:lnSpc>
            </a:pPr>
            <a:r>
              <a:rPr lang="it-IT" sz="1700" b="1" dirty="0" err="1"/>
              <a:t>IOPs</a:t>
            </a:r>
            <a:br>
              <a:rPr lang="it-IT" sz="1700" dirty="0"/>
            </a:br>
            <a:r>
              <a:rPr lang="it-IT" sz="1700" dirty="0"/>
              <a:t>4,000 (16K) per 1TiB</a:t>
            </a:r>
          </a:p>
          <a:p>
            <a:pPr algn="l">
              <a:lnSpc>
                <a:spcPct val="120000"/>
              </a:lnSpc>
            </a:pPr>
            <a:r>
              <a:rPr lang="it-IT" sz="1700" dirty="0"/>
              <a:t>--------------------------</a:t>
            </a:r>
          </a:p>
          <a:p>
            <a:pPr algn="l">
              <a:lnSpc>
                <a:spcPct val="120000"/>
              </a:lnSpc>
            </a:pPr>
            <a:r>
              <a:rPr lang="en-US" sz="1700" b="1" dirty="0"/>
              <a:t>Throughput</a:t>
            </a:r>
          </a:p>
          <a:p>
            <a:pPr algn="l">
              <a:lnSpc>
                <a:spcPct val="120000"/>
              </a:lnSpc>
            </a:pPr>
            <a:r>
              <a:rPr lang="en-US" sz="1700" dirty="0"/>
              <a:t>64MiBps per 1TiB</a:t>
            </a:r>
          </a:p>
          <a:p>
            <a:pPr>
              <a:lnSpc>
                <a:spcPct val="120000"/>
              </a:lnSpc>
            </a:pP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636B9D-0A78-234C-A476-465C43ECA4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01199" y="3201111"/>
            <a:ext cx="2382386" cy="613702"/>
          </a:xfrm>
        </p:spPr>
        <p:txBody>
          <a:bodyPr/>
          <a:lstStyle/>
          <a:p>
            <a:r>
              <a:rPr lang="en-GB" b="1" dirty="0"/>
              <a:t>Ultra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6B0A331-F903-7E4D-830E-9FDA388AD2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19407" y="3849012"/>
            <a:ext cx="2382386" cy="1765488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it-IT" sz="1900" b="1" dirty="0" err="1"/>
              <a:t>IOPs</a:t>
            </a:r>
            <a:endParaRPr lang="it-IT" sz="1900" b="1" dirty="0"/>
          </a:p>
          <a:p>
            <a:pPr algn="l"/>
            <a:r>
              <a:rPr lang="it-IT" sz="1900" b="1" dirty="0"/>
              <a:t>8</a:t>
            </a:r>
            <a:r>
              <a:rPr lang="it-IT" sz="1900" dirty="0"/>
              <a:t>,000 (16K) per 1TiB</a:t>
            </a:r>
          </a:p>
          <a:p>
            <a:pPr algn="l"/>
            <a:r>
              <a:rPr lang="it-IT" sz="1900" dirty="0"/>
              <a:t>--------------------------</a:t>
            </a:r>
          </a:p>
          <a:p>
            <a:pPr algn="l"/>
            <a:r>
              <a:rPr lang="en-US" sz="1900" b="1" dirty="0"/>
              <a:t>Throughput</a:t>
            </a:r>
          </a:p>
          <a:p>
            <a:pPr algn="l"/>
            <a:r>
              <a:rPr lang="en-US" sz="1900" dirty="0"/>
              <a:t>128MiBps per 1TiB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1838EA-C63D-6D49-9A5F-AECA1CD8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69102B-1EDC-0D46-8DC6-DB305B37CD42}"/>
              </a:ext>
            </a:extLst>
          </p:cNvPr>
          <p:cNvSpPr txBox="1"/>
          <p:nvPr/>
        </p:nvSpPr>
        <p:spPr>
          <a:xfrm>
            <a:off x="0" y="5635487"/>
            <a:ext cx="1219200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NetApp ONTAP</a:t>
            </a:r>
            <a:r>
              <a:rPr lang="en-US" b="1" baseline="30000" dirty="0">
                <a:solidFill>
                  <a:srgbClr val="FFFFFF"/>
                </a:solidFill>
              </a:rPr>
              <a:t>®</a:t>
            </a:r>
            <a:r>
              <a:rPr lang="en-US" b="1" dirty="0">
                <a:solidFill>
                  <a:srgbClr val="FFFFFF"/>
                </a:solidFill>
              </a:rPr>
              <a:t> and flash technology as a fully managed Azure service</a:t>
            </a: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FAA7F418-534B-6F42-A99C-1D941C048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910EA36D-AE78-8840-ACAD-02FF61AF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14</a:t>
            </a:fld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BF33E21-FD45-54DC-CAAC-CA138BEC3F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778007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46EEB-1CB3-2447-9904-5F2758F75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en-GB" noProof="0" smtClean="0"/>
              <a:pPr rtl="0"/>
              <a:t>15</a:t>
            </a:fld>
            <a:endParaRPr lang="en-GB" noProof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669E68-1D64-1147-BFDF-44B8B13E503F}"/>
              </a:ext>
            </a:extLst>
          </p:cNvPr>
          <p:cNvGrpSpPr/>
          <p:nvPr/>
        </p:nvGrpSpPr>
        <p:grpSpPr>
          <a:xfrm>
            <a:off x="1253966" y="1452196"/>
            <a:ext cx="9071344" cy="1092775"/>
            <a:chOff x="1873731" y="2102846"/>
            <a:chExt cx="9071344" cy="10927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4CAFFA-A1AC-734C-A59B-A27822BA4E04}"/>
                </a:ext>
              </a:extLst>
            </p:cNvPr>
            <p:cNvSpPr/>
            <p:nvPr/>
          </p:nvSpPr>
          <p:spPr bwMode="auto">
            <a:xfrm>
              <a:off x="1873731" y="2518166"/>
              <a:ext cx="2599632" cy="6774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Azure NetApp Account</a:t>
              </a:r>
            </a:p>
            <a:p>
              <a:pPr marL="0" marR="0" lvl="0" indent="0" algn="ctr" defTabSz="91410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US East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51BA6D0-E45D-B64B-8ACA-27D57D8471F5}"/>
                </a:ext>
              </a:extLst>
            </p:cNvPr>
            <p:cNvSpPr/>
            <p:nvPr/>
          </p:nvSpPr>
          <p:spPr bwMode="auto">
            <a:xfrm>
              <a:off x="8345443" y="2518166"/>
              <a:ext cx="2599632" cy="6774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Azure NetApp Account x</a:t>
              </a:r>
            </a:p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rPr>
                <a:t>Region x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CDA925-3F90-3948-934A-AD1DEFE026A3}"/>
                </a:ext>
              </a:extLst>
            </p:cNvPr>
            <p:cNvSpPr/>
            <p:nvPr/>
          </p:nvSpPr>
          <p:spPr bwMode="auto">
            <a:xfrm>
              <a:off x="4566862" y="2518166"/>
              <a:ext cx="2599632" cy="6774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Azure NetApp Account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West Europe</a:t>
              </a:r>
            </a:p>
          </p:txBody>
        </p:sp>
        <p:cxnSp>
          <p:nvCxnSpPr>
            <p:cNvPr id="22" name="Connector: Elbow 24">
              <a:extLst>
                <a:ext uri="{FF2B5EF4-FFF2-40B4-BE49-F238E27FC236}">
                  <a16:creationId xmlns:a16="http://schemas.microsoft.com/office/drawing/2014/main" id="{001A9157-7AE0-F346-AF68-7840E6DA6CDD}"/>
                </a:ext>
              </a:extLst>
            </p:cNvPr>
            <p:cNvCxnSpPr>
              <a:cxnSpLocks/>
              <a:stCxn id="26" idx="2"/>
              <a:endCxn id="19" idx="0"/>
            </p:cNvCxnSpPr>
            <p:nvPr/>
          </p:nvCxnSpPr>
          <p:spPr>
            <a:xfrm rot="5400000">
              <a:off x="4719027" y="557367"/>
              <a:ext cx="415320" cy="350627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headEnd type="none"/>
              <a:tailEnd type="non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7">
              <a:extLst>
                <a:ext uri="{FF2B5EF4-FFF2-40B4-BE49-F238E27FC236}">
                  <a16:creationId xmlns:a16="http://schemas.microsoft.com/office/drawing/2014/main" id="{DBF34662-2C99-604D-9200-504B4AE817D5}"/>
                </a:ext>
              </a:extLst>
            </p:cNvPr>
            <p:cNvCxnSpPr>
              <a:cxnSpLocks/>
              <a:stCxn id="26" idx="2"/>
              <a:endCxn id="21" idx="0"/>
            </p:cNvCxnSpPr>
            <p:nvPr/>
          </p:nvCxnSpPr>
          <p:spPr>
            <a:xfrm rot="5400000">
              <a:off x="6065592" y="1903932"/>
              <a:ext cx="415320" cy="81314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headEnd type="none"/>
              <a:tailEnd type="non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30">
              <a:extLst>
                <a:ext uri="{FF2B5EF4-FFF2-40B4-BE49-F238E27FC236}">
                  <a16:creationId xmlns:a16="http://schemas.microsoft.com/office/drawing/2014/main" id="{08832B87-6810-0A47-9CBE-6B29FEEF7086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6679828" y="2307935"/>
              <a:ext cx="2965431" cy="210231"/>
            </a:xfrm>
            <a:prstGeom prst="bentConnector2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64D1CB-76F9-464E-8EE8-DB942A43BD3D}"/>
                </a:ext>
              </a:extLst>
            </p:cNvPr>
            <p:cNvSpPr txBox="1"/>
            <p:nvPr/>
          </p:nvSpPr>
          <p:spPr>
            <a:xfrm>
              <a:off x="7157876" y="2606739"/>
              <a:ext cx="1183515" cy="48894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cs typeface="Segoe UI Semibold" panose="020B0702040204020203" pitchFamily="34" charset="0"/>
                </a:rPr>
                <a:t>… up to 10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02C66187-63EE-4343-8761-94104D6465E9}"/>
              </a:ext>
            </a:extLst>
          </p:cNvPr>
          <p:cNvSpPr/>
          <p:nvPr/>
        </p:nvSpPr>
        <p:spPr bwMode="auto">
          <a:xfrm>
            <a:off x="4038600" y="905507"/>
            <a:ext cx="4042922" cy="546689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Azure Subscription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3F661AC-1B99-5A45-8EE3-3A57049A155D}"/>
              </a:ext>
            </a:extLst>
          </p:cNvPr>
          <p:cNvGrpSpPr/>
          <p:nvPr/>
        </p:nvGrpSpPr>
        <p:grpSpPr>
          <a:xfrm>
            <a:off x="1264416" y="2544972"/>
            <a:ext cx="8065184" cy="1660258"/>
            <a:chOff x="1873731" y="2906097"/>
            <a:chExt cx="7778449" cy="166025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3777E3-0E32-0342-9C5C-3DB85563FEB2}"/>
                </a:ext>
              </a:extLst>
            </p:cNvPr>
            <p:cNvSpPr/>
            <p:nvPr/>
          </p:nvSpPr>
          <p:spPr bwMode="auto">
            <a:xfrm>
              <a:off x="1873731" y="3693219"/>
              <a:ext cx="2151420" cy="8731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Capacity Pool 1</a:t>
              </a:r>
            </a:p>
            <a:p>
              <a:pPr marL="0" marR="0" lvl="0" indent="0" algn="ctr" defTabSz="91410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Ultra</a:t>
              </a:r>
            </a:p>
            <a:p>
              <a:pPr marL="0" marR="0" lvl="0" indent="0" algn="ctr" defTabSz="91410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rPr>
                <a:t>2 - 1000 TiB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B4BF438-5F50-EA4C-934F-82A9155B617F}"/>
                </a:ext>
              </a:extLst>
            </p:cNvPr>
            <p:cNvSpPr/>
            <p:nvPr/>
          </p:nvSpPr>
          <p:spPr bwMode="auto">
            <a:xfrm>
              <a:off x="4191814" y="3693219"/>
              <a:ext cx="2151420" cy="8731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Capacity Pool 2</a:t>
              </a:r>
            </a:p>
            <a:p>
              <a:pPr marL="0" marR="0" lvl="0" indent="0" algn="ctr" defTabSz="91410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Premium</a:t>
              </a:r>
            </a:p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rPr>
                <a:t>2 - 1000 TiB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FCD9A0-ECED-9449-B7F2-A44D52B8ABE7}"/>
                </a:ext>
              </a:extLst>
            </p:cNvPr>
            <p:cNvSpPr/>
            <p:nvPr/>
          </p:nvSpPr>
          <p:spPr bwMode="auto">
            <a:xfrm>
              <a:off x="7500760" y="3693219"/>
              <a:ext cx="2151420" cy="8731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anose="020B0502040204020203" pitchFamily="34" charset="0"/>
                  <a:cs typeface="Segoe UI" panose="020B0502040204020203" pitchFamily="34" charset="0"/>
                </a:rPr>
                <a:t>Capacity Pool N</a:t>
              </a:r>
            </a:p>
            <a:p>
              <a:pPr marL="0" marR="0" lvl="0" indent="0" algn="ctr" defTabSz="914102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rPr>
                <a:t>Standard</a:t>
              </a:r>
            </a:p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anose="020B0502040204020203" pitchFamily="34" charset="0"/>
                  <a:cs typeface="Segoe UI" panose="020B0502040204020203" pitchFamily="34" charset="0"/>
                </a:rPr>
                <a:t>2 - 1000 TiB</a:t>
              </a:r>
            </a:p>
          </p:txBody>
        </p:sp>
        <p:cxnSp>
          <p:nvCxnSpPr>
            <p:cNvPr id="31" name="Connector: Elbow 17">
              <a:extLst>
                <a:ext uri="{FF2B5EF4-FFF2-40B4-BE49-F238E27FC236}">
                  <a16:creationId xmlns:a16="http://schemas.microsoft.com/office/drawing/2014/main" id="{402C0E71-73B0-2647-8574-064F07259432}"/>
                </a:ext>
              </a:extLst>
            </p:cNvPr>
            <p:cNvCxnSpPr>
              <a:cxnSpLocks/>
              <a:stCxn id="19" idx="2"/>
              <a:endCxn id="28" idx="0"/>
            </p:cNvCxnSpPr>
            <p:nvPr/>
          </p:nvCxnSpPr>
          <p:spPr>
            <a:xfrm rot="5400000">
              <a:off x="2605127" y="3250411"/>
              <a:ext cx="787122" cy="98493"/>
            </a:xfrm>
            <a:prstGeom prst="bentConnector3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18">
              <a:extLst>
                <a:ext uri="{FF2B5EF4-FFF2-40B4-BE49-F238E27FC236}">
                  <a16:creationId xmlns:a16="http://schemas.microsoft.com/office/drawing/2014/main" id="{E78069F6-8413-DE4F-ACEF-806BCE3E2E1E}"/>
                </a:ext>
              </a:extLst>
            </p:cNvPr>
            <p:cNvCxnSpPr>
              <a:cxnSpLocks/>
              <a:stCxn id="19" idx="2"/>
              <a:endCxn id="29" idx="0"/>
            </p:cNvCxnSpPr>
            <p:nvPr/>
          </p:nvCxnSpPr>
          <p:spPr>
            <a:xfrm rot="16200000" flipH="1">
              <a:off x="3764169" y="2189863"/>
              <a:ext cx="787122" cy="221959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21">
              <a:extLst>
                <a:ext uri="{FF2B5EF4-FFF2-40B4-BE49-F238E27FC236}">
                  <a16:creationId xmlns:a16="http://schemas.microsoft.com/office/drawing/2014/main" id="{0F305046-17F1-FD40-A6AF-C30AA8E47FE9}"/>
                </a:ext>
              </a:extLst>
            </p:cNvPr>
            <p:cNvCxnSpPr>
              <a:cxnSpLocks/>
              <a:stCxn id="19" idx="2"/>
              <a:endCxn id="30" idx="0"/>
            </p:cNvCxnSpPr>
            <p:nvPr/>
          </p:nvCxnSpPr>
          <p:spPr>
            <a:xfrm rot="16200000" flipH="1">
              <a:off x="5418641" y="535390"/>
              <a:ext cx="787122" cy="5528536"/>
            </a:xfrm>
            <a:prstGeom prst="bentConnector3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2A1654-2D3D-CF4F-A132-8FE41203F9A9}"/>
                </a:ext>
              </a:extLst>
            </p:cNvPr>
            <p:cNvSpPr txBox="1"/>
            <p:nvPr/>
          </p:nvSpPr>
          <p:spPr>
            <a:xfrm>
              <a:off x="6336626" y="3875510"/>
              <a:ext cx="1141438" cy="488943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… up to 25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358CFC-A569-D642-A940-8BEE49F2F1CB}"/>
              </a:ext>
            </a:extLst>
          </p:cNvPr>
          <p:cNvGrpSpPr/>
          <p:nvPr/>
        </p:nvGrpSpPr>
        <p:grpSpPr>
          <a:xfrm>
            <a:off x="1294738" y="4208807"/>
            <a:ext cx="5487724" cy="1823720"/>
            <a:chOff x="1944967" y="5234508"/>
            <a:chExt cx="5487724" cy="1739958"/>
          </a:xfrm>
        </p:grpSpPr>
        <p:cxnSp>
          <p:nvCxnSpPr>
            <p:cNvPr id="36" name="Connector: Elbow 33">
              <a:extLst>
                <a:ext uri="{FF2B5EF4-FFF2-40B4-BE49-F238E27FC236}">
                  <a16:creationId xmlns:a16="http://schemas.microsoft.com/office/drawing/2014/main" id="{38573DCB-664B-AE40-AD8B-02C57E2849B1}"/>
                </a:ext>
              </a:extLst>
            </p:cNvPr>
            <p:cNvCxnSpPr>
              <a:cxnSpLocks/>
              <a:stCxn id="28" idx="2"/>
              <a:endCxn id="41" idx="5"/>
            </p:cNvCxnSpPr>
            <p:nvPr/>
          </p:nvCxnSpPr>
          <p:spPr>
            <a:xfrm rot="5400000">
              <a:off x="2409117" y="5355469"/>
              <a:ext cx="698618" cy="456693"/>
            </a:xfrm>
            <a:prstGeom prst="bentConnector4">
              <a:avLst>
                <a:gd name="adj1" fmla="val 48988"/>
                <a:gd name="adj2" fmla="val 95281"/>
              </a:avLst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8634FE4-1B64-6145-8C02-8BE0764E2C51}"/>
                </a:ext>
              </a:extLst>
            </p:cNvPr>
            <p:cNvGrpSpPr/>
            <p:nvPr/>
          </p:nvGrpSpPr>
          <p:grpSpPr>
            <a:xfrm>
              <a:off x="6262469" y="5933122"/>
              <a:ext cx="1170222" cy="1041342"/>
              <a:chOff x="6262469" y="5933122"/>
              <a:chExt cx="1170222" cy="1041342"/>
            </a:xfrm>
          </p:grpSpPr>
          <p:sp>
            <p:nvSpPr>
              <p:cNvPr id="45" name="Freeform 182">
                <a:extLst>
                  <a:ext uri="{FF2B5EF4-FFF2-40B4-BE49-F238E27FC236}">
                    <a16:creationId xmlns:a16="http://schemas.microsoft.com/office/drawing/2014/main" id="{7DE88C97-D487-0D41-B083-B552B77FD43D}"/>
                  </a:ext>
                </a:extLst>
              </p:cNvPr>
              <p:cNvSpPr/>
              <p:nvPr/>
            </p:nvSpPr>
            <p:spPr bwMode="auto">
              <a:xfrm>
                <a:off x="6262469" y="5933122"/>
                <a:ext cx="1170222" cy="1041342"/>
              </a:xfrm>
              <a:custGeom>
                <a:avLst/>
                <a:gdLst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5633 w 1455401"/>
                  <a:gd name="connsiteY28" fmla="*/ 1140834 h 1866625"/>
                  <a:gd name="connsiteX29" fmla="*/ 21049 w 1455401"/>
                  <a:gd name="connsiteY29" fmla="*/ 1143359 h 1866625"/>
                  <a:gd name="connsiteX30" fmla="*/ 21049 w 1455401"/>
                  <a:gd name="connsiteY30" fmla="*/ 1033051 h 1866625"/>
                  <a:gd name="connsiteX31" fmla="*/ 15633 w 1455401"/>
                  <a:gd name="connsiteY31" fmla="*/ 1030526 h 1866625"/>
                  <a:gd name="connsiteX32" fmla="*/ 0 w 1455401"/>
                  <a:gd name="connsiteY32" fmla="*/ 1017423 h 1866625"/>
                  <a:gd name="connsiteX33" fmla="*/ 1 w 1455401"/>
                  <a:gd name="connsiteY33" fmla="*/ 296841 h 1866625"/>
                  <a:gd name="connsiteX34" fmla="*/ 0 w 1455401"/>
                  <a:gd name="connsiteY34" fmla="*/ 296838 h 1866625"/>
                  <a:gd name="connsiteX35" fmla="*/ 1 w 1455401"/>
                  <a:gd name="connsiteY35" fmla="*/ 296835 h 1866625"/>
                  <a:gd name="connsiteX36" fmla="*/ 3758 w 1455401"/>
                  <a:gd name="connsiteY36" fmla="*/ 266488 h 1866625"/>
                  <a:gd name="connsiteX37" fmla="*/ 727700 w 1455401"/>
                  <a:gd name="connsiteY37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5633 w 1455401"/>
                  <a:gd name="connsiteY28" fmla="*/ 1140834 h 1866625"/>
                  <a:gd name="connsiteX29" fmla="*/ 21049 w 1455401"/>
                  <a:gd name="connsiteY29" fmla="*/ 1033051 h 1866625"/>
                  <a:gd name="connsiteX30" fmla="*/ 15633 w 1455401"/>
                  <a:gd name="connsiteY30" fmla="*/ 1030526 h 1866625"/>
                  <a:gd name="connsiteX31" fmla="*/ 0 w 1455401"/>
                  <a:gd name="connsiteY31" fmla="*/ 1017423 h 1866625"/>
                  <a:gd name="connsiteX32" fmla="*/ 1 w 1455401"/>
                  <a:gd name="connsiteY32" fmla="*/ 296841 h 1866625"/>
                  <a:gd name="connsiteX33" fmla="*/ 0 w 1455401"/>
                  <a:gd name="connsiteY33" fmla="*/ 296838 h 1866625"/>
                  <a:gd name="connsiteX34" fmla="*/ 1 w 1455401"/>
                  <a:gd name="connsiteY34" fmla="*/ 296835 h 1866625"/>
                  <a:gd name="connsiteX35" fmla="*/ 3758 w 1455401"/>
                  <a:gd name="connsiteY35" fmla="*/ 266488 h 1866625"/>
                  <a:gd name="connsiteX36" fmla="*/ 727700 w 1455401"/>
                  <a:gd name="connsiteY36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21049 w 1455401"/>
                  <a:gd name="connsiteY28" fmla="*/ 1033051 h 1866625"/>
                  <a:gd name="connsiteX29" fmla="*/ 15633 w 1455401"/>
                  <a:gd name="connsiteY29" fmla="*/ 1030526 h 1866625"/>
                  <a:gd name="connsiteX30" fmla="*/ 0 w 1455401"/>
                  <a:gd name="connsiteY30" fmla="*/ 1017423 h 1866625"/>
                  <a:gd name="connsiteX31" fmla="*/ 1 w 1455401"/>
                  <a:gd name="connsiteY31" fmla="*/ 296841 h 1866625"/>
                  <a:gd name="connsiteX32" fmla="*/ 0 w 1455401"/>
                  <a:gd name="connsiteY32" fmla="*/ 296838 h 1866625"/>
                  <a:gd name="connsiteX33" fmla="*/ 1 w 1455401"/>
                  <a:gd name="connsiteY33" fmla="*/ 296835 h 1866625"/>
                  <a:gd name="connsiteX34" fmla="*/ 3758 w 1455401"/>
                  <a:gd name="connsiteY34" fmla="*/ 266488 h 1866625"/>
                  <a:gd name="connsiteX35" fmla="*/ 727700 w 1455401"/>
                  <a:gd name="connsiteY35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21049 w 1455401"/>
                  <a:gd name="connsiteY28" fmla="*/ 1033051 h 1866625"/>
                  <a:gd name="connsiteX29" fmla="*/ 0 w 1455401"/>
                  <a:gd name="connsiteY29" fmla="*/ 1017423 h 1866625"/>
                  <a:gd name="connsiteX30" fmla="*/ 1 w 1455401"/>
                  <a:gd name="connsiteY30" fmla="*/ 296841 h 1866625"/>
                  <a:gd name="connsiteX31" fmla="*/ 0 w 1455401"/>
                  <a:gd name="connsiteY31" fmla="*/ 296838 h 1866625"/>
                  <a:gd name="connsiteX32" fmla="*/ 1 w 1455401"/>
                  <a:gd name="connsiteY32" fmla="*/ 296835 h 1866625"/>
                  <a:gd name="connsiteX33" fmla="*/ 3758 w 1455401"/>
                  <a:gd name="connsiteY33" fmla="*/ 266488 h 1866625"/>
                  <a:gd name="connsiteX34" fmla="*/ 727700 w 1455401"/>
                  <a:gd name="connsiteY34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0 w 1455401"/>
                  <a:gd name="connsiteY28" fmla="*/ 1017423 h 1866625"/>
                  <a:gd name="connsiteX29" fmla="*/ 1 w 1455401"/>
                  <a:gd name="connsiteY29" fmla="*/ 296841 h 1866625"/>
                  <a:gd name="connsiteX30" fmla="*/ 0 w 1455401"/>
                  <a:gd name="connsiteY30" fmla="*/ 296838 h 1866625"/>
                  <a:gd name="connsiteX31" fmla="*/ 1 w 1455401"/>
                  <a:gd name="connsiteY31" fmla="*/ 296835 h 1866625"/>
                  <a:gd name="connsiteX32" fmla="*/ 3758 w 1455401"/>
                  <a:gd name="connsiteY32" fmla="*/ 266488 h 1866625"/>
                  <a:gd name="connsiteX33" fmla="*/ 727700 w 1455401"/>
                  <a:gd name="connsiteY33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 w 1455401"/>
                  <a:gd name="connsiteY28" fmla="*/ 296841 h 1866625"/>
                  <a:gd name="connsiteX29" fmla="*/ 0 w 1455401"/>
                  <a:gd name="connsiteY29" fmla="*/ 296838 h 1866625"/>
                  <a:gd name="connsiteX30" fmla="*/ 1 w 1455401"/>
                  <a:gd name="connsiteY30" fmla="*/ 296835 h 1866625"/>
                  <a:gd name="connsiteX31" fmla="*/ 3758 w 1455401"/>
                  <a:gd name="connsiteY31" fmla="*/ 266488 h 1866625"/>
                  <a:gd name="connsiteX32" fmla="*/ 727700 w 1455401"/>
                  <a:gd name="connsiteY32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296841 h 1866625"/>
                  <a:gd name="connsiteX28" fmla="*/ 0 w 1455401"/>
                  <a:gd name="connsiteY28" fmla="*/ 296838 h 1866625"/>
                  <a:gd name="connsiteX29" fmla="*/ 1 w 1455401"/>
                  <a:gd name="connsiteY29" fmla="*/ 296835 h 1866625"/>
                  <a:gd name="connsiteX30" fmla="*/ 3758 w 1455401"/>
                  <a:gd name="connsiteY30" fmla="*/ 266488 h 1866625"/>
                  <a:gd name="connsiteX31" fmla="*/ 727700 w 1455401"/>
                  <a:gd name="connsiteY31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143359 h 1866625"/>
                  <a:gd name="connsiteX13" fmla="*/ 1439768 w 1455401"/>
                  <a:gd name="connsiteY13" fmla="*/ 1140834 h 1866625"/>
                  <a:gd name="connsiteX14" fmla="*/ 1455401 w 1455401"/>
                  <a:gd name="connsiteY14" fmla="*/ 1127732 h 1866625"/>
                  <a:gd name="connsiteX15" fmla="*/ 1455401 w 1455401"/>
                  <a:gd name="connsiteY15" fmla="*/ 1569784 h 1866625"/>
                  <a:gd name="connsiteX16" fmla="*/ 1455401 w 1455401"/>
                  <a:gd name="connsiteY16" fmla="*/ 1569787 h 1866625"/>
                  <a:gd name="connsiteX17" fmla="*/ 1455401 w 1455401"/>
                  <a:gd name="connsiteY17" fmla="*/ 1569790 h 1866625"/>
                  <a:gd name="connsiteX18" fmla="*/ 1455401 w 1455401"/>
                  <a:gd name="connsiteY18" fmla="*/ 1578767 h 1866625"/>
                  <a:gd name="connsiteX19" fmla="*/ 1454289 w 1455401"/>
                  <a:gd name="connsiteY19" fmla="*/ 1578767 h 1866625"/>
                  <a:gd name="connsiteX20" fmla="*/ 1451644 w 1455401"/>
                  <a:gd name="connsiteY20" fmla="*/ 1600137 h 1866625"/>
                  <a:gd name="connsiteX21" fmla="*/ 727701 w 1455401"/>
                  <a:gd name="connsiteY21" fmla="*/ 1866625 h 1866625"/>
                  <a:gd name="connsiteX22" fmla="*/ 3758 w 1455401"/>
                  <a:gd name="connsiteY22" fmla="*/ 1600137 h 1866625"/>
                  <a:gd name="connsiteX23" fmla="*/ 1113 w 1455401"/>
                  <a:gd name="connsiteY23" fmla="*/ 1578767 h 1866625"/>
                  <a:gd name="connsiteX24" fmla="*/ 1 w 1455401"/>
                  <a:gd name="connsiteY24" fmla="*/ 1578767 h 1866625"/>
                  <a:gd name="connsiteX25" fmla="*/ 1 w 1455401"/>
                  <a:gd name="connsiteY25" fmla="*/ 1569787 h 1866625"/>
                  <a:gd name="connsiteX26" fmla="*/ 1 w 1455401"/>
                  <a:gd name="connsiteY26" fmla="*/ 296841 h 1866625"/>
                  <a:gd name="connsiteX27" fmla="*/ 0 w 1455401"/>
                  <a:gd name="connsiteY27" fmla="*/ 296838 h 1866625"/>
                  <a:gd name="connsiteX28" fmla="*/ 1 w 1455401"/>
                  <a:gd name="connsiteY28" fmla="*/ 296835 h 1866625"/>
                  <a:gd name="connsiteX29" fmla="*/ 3758 w 1455401"/>
                  <a:gd name="connsiteY29" fmla="*/ 266488 h 1866625"/>
                  <a:gd name="connsiteX30" fmla="*/ 727700 w 1455401"/>
                  <a:gd name="connsiteY30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4352 w 1455401"/>
                  <a:gd name="connsiteY11" fmla="*/ 1143359 h 1866625"/>
                  <a:gd name="connsiteX12" fmla="*/ 1439768 w 1455401"/>
                  <a:gd name="connsiteY12" fmla="*/ 1140834 h 1866625"/>
                  <a:gd name="connsiteX13" fmla="*/ 1455401 w 1455401"/>
                  <a:gd name="connsiteY13" fmla="*/ 1127732 h 1866625"/>
                  <a:gd name="connsiteX14" fmla="*/ 1455401 w 1455401"/>
                  <a:gd name="connsiteY14" fmla="*/ 1569784 h 1866625"/>
                  <a:gd name="connsiteX15" fmla="*/ 1455401 w 1455401"/>
                  <a:gd name="connsiteY15" fmla="*/ 1569787 h 1866625"/>
                  <a:gd name="connsiteX16" fmla="*/ 1455401 w 1455401"/>
                  <a:gd name="connsiteY16" fmla="*/ 1569790 h 1866625"/>
                  <a:gd name="connsiteX17" fmla="*/ 1455401 w 1455401"/>
                  <a:gd name="connsiteY17" fmla="*/ 1578767 h 1866625"/>
                  <a:gd name="connsiteX18" fmla="*/ 1454289 w 1455401"/>
                  <a:gd name="connsiteY18" fmla="*/ 1578767 h 1866625"/>
                  <a:gd name="connsiteX19" fmla="*/ 1451644 w 1455401"/>
                  <a:gd name="connsiteY19" fmla="*/ 1600137 h 1866625"/>
                  <a:gd name="connsiteX20" fmla="*/ 727701 w 1455401"/>
                  <a:gd name="connsiteY20" fmla="*/ 1866625 h 1866625"/>
                  <a:gd name="connsiteX21" fmla="*/ 3758 w 1455401"/>
                  <a:gd name="connsiteY21" fmla="*/ 1600137 h 1866625"/>
                  <a:gd name="connsiteX22" fmla="*/ 1113 w 1455401"/>
                  <a:gd name="connsiteY22" fmla="*/ 1578767 h 1866625"/>
                  <a:gd name="connsiteX23" fmla="*/ 1 w 1455401"/>
                  <a:gd name="connsiteY23" fmla="*/ 1578767 h 1866625"/>
                  <a:gd name="connsiteX24" fmla="*/ 1 w 1455401"/>
                  <a:gd name="connsiteY24" fmla="*/ 1569787 h 1866625"/>
                  <a:gd name="connsiteX25" fmla="*/ 1 w 1455401"/>
                  <a:gd name="connsiteY25" fmla="*/ 296841 h 1866625"/>
                  <a:gd name="connsiteX26" fmla="*/ 0 w 1455401"/>
                  <a:gd name="connsiteY26" fmla="*/ 296838 h 1866625"/>
                  <a:gd name="connsiteX27" fmla="*/ 1 w 1455401"/>
                  <a:gd name="connsiteY27" fmla="*/ 296835 h 1866625"/>
                  <a:gd name="connsiteX28" fmla="*/ 3758 w 1455401"/>
                  <a:gd name="connsiteY28" fmla="*/ 266488 h 1866625"/>
                  <a:gd name="connsiteX29" fmla="*/ 727700 w 1455401"/>
                  <a:gd name="connsiteY29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39768 w 1455401"/>
                  <a:gd name="connsiteY11" fmla="*/ 1140834 h 1866625"/>
                  <a:gd name="connsiteX12" fmla="*/ 1455401 w 1455401"/>
                  <a:gd name="connsiteY12" fmla="*/ 1127732 h 1866625"/>
                  <a:gd name="connsiteX13" fmla="*/ 1455401 w 1455401"/>
                  <a:gd name="connsiteY13" fmla="*/ 1569784 h 1866625"/>
                  <a:gd name="connsiteX14" fmla="*/ 1455401 w 1455401"/>
                  <a:gd name="connsiteY14" fmla="*/ 1569787 h 1866625"/>
                  <a:gd name="connsiteX15" fmla="*/ 1455401 w 1455401"/>
                  <a:gd name="connsiteY15" fmla="*/ 1569790 h 1866625"/>
                  <a:gd name="connsiteX16" fmla="*/ 1455401 w 1455401"/>
                  <a:gd name="connsiteY16" fmla="*/ 1578767 h 1866625"/>
                  <a:gd name="connsiteX17" fmla="*/ 1454289 w 1455401"/>
                  <a:gd name="connsiteY17" fmla="*/ 1578767 h 1866625"/>
                  <a:gd name="connsiteX18" fmla="*/ 1451644 w 1455401"/>
                  <a:gd name="connsiteY18" fmla="*/ 1600137 h 1866625"/>
                  <a:gd name="connsiteX19" fmla="*/ 727701 w 1455401"/>
                  <a:gd name="connsiteY19" fmla="*/ 1866625 h 1866625"/>
                  <a:gd name="connsiteX20" fmla="*/ 3758 w 1455401"/>
                  <a:gd name="connsiteY20" fmla="*/ 1600137 h 1866625"/>
                  <a:gd name="connsiteX21" fmla="*/ 1113 w 1455401"/>
                  <a:gd name="connsiteY21" fmla="*/ 1578767 h 1866625"/>
                  <a:gd name="connsiteX22" fmla="*/ 1 w 1455401"/>
                  <a:gd name="connsiteY22" fmla="*/ 1578767 h 1866625"/>
                  <a:gd name="connsiteX23" fmla="*/ 1 w 1455401"/>
                  <a:gd name="connsiteY23" fmla="*/ 1569787 h 1866625"/>
                  <a:gd name="connsiteX24" fmla="*/ 1 w 1455401"/>
                  <a:gd name="connsiteY24" fmla="*/ 296841 h 1866625"/>
                  <a:gd name="connsiteX25" fmla="*/ 0 w 1455401"/>
                  <a:gd name="connsiteY25" fmla="*/ 296838 h 1866625"/>
                  <a:gd name="connsiteX26" fmla="*/ 1 w 1455401"/>
                  <a:gd name="connsiteY26" fmla="*/ 296835 h 1866625"/>
                  <a:gd name="connsiteX27" fmla="*/ 3758 w 1455401"/>
                  <a:gd name="connsiteY27" fmla="*/ 266488 h 1866625"/>
                  <a:gd name="connsiteX28" fmla="*/ 727700 w 1455401"/>
                  <a:gd name="connsiteY28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39768 w 1455401"/>
                  <a:gd name="connsiteY11" fmla="*/ 1140834 h 1866625"/>
                  <a:gd name="connsiteX12" fmla="*/ 1455401 w 1455401"/>
                  <a:gd name="connsiteY12" fmla="*/ 1569784 h 1866625"/>
                  <a:gd name="connsiteX13" fmla="*/ 1455401 w 1455401"/>
                  <a:gd name="connsiteY13" fmla="*/ 1569787 h 1866625"/>
                  <a:gd name="connsiteX14" fmla="*/ 1455401 w 1455401"/>
                  <a:gd name="connsiteY14" fmla="*/ 1569790 h 1866625"/>
                  <a:gd name="connsiteX15" fmla="*/ 1455401 w 1455401"/>
                  <a:gd name="connsiteY15" fmla="*/ 1578767 h 1866625"/>
                  <a:gd name="connsiteX16" fmla="*/ 1454289 w 1455401"/>
                  <a:gd name="connsiteY16" fmla="*/ 1578767 h 1866625"/>
                  <a:gd name="connsiteX17" fmla="*/ 1451644 w 1455401"/>
                  <a:gd name="connsiteY17" fmla="*/ 1600137 h 1866625"/>
                  <a:gd name="connsiteX18" fmla="*/ 727701 w 1455401"/>
                  <a:gd name="connsiteY18" fmla="*/ 1866625 h 1866625"/>
                  <a:gd name="connsiteX19" fmla="*/ 3758 w 1455401"/>
                  <a:gd name="connsiteY19" fmla="*/ 1600137 h 1866625"/>
                  <a:gd name="connsiteX20" fmla="*/ 1113 w 1455401"/>
                  <a:gd name="connsiteY20" fmla="*/ 1578767 h 1866625"/>
                  <a:gd name="connsiteX21" fmla="*/ 1 w 1455401"/>
                  <a:gd name="connsiteY21" fmla="*/ 1578767 h 1866625"/>
                  <a:gd name="connsiteX22" fmla="*/ 1 w 1455401"/>
                  <a:gd name="connsiteY22" fmla="*/ 1569787 h 1866625"/>
                  <a:gd name="connsiteX23" fmla="*/ 1 w 1455401"/>
                  <a:gd name="connsiteY23" fmla="*/ 296841 h 1866625"/>
                  <a:gd name="connsiteX24" fmla="*/ 0 w 1455401"/>
                  <a:gd name="connsiteY24" fmla="*/ 296838 h 1866625"/>
                  <a:gd name="connsiteX25" fmla="*/ 1 w 1455401"/>
                  <a:gd name="connsiteY25" fmla="*/ 296835 h 1866625"/>
                  <a:gd name="connsiteX26" fmla="*/ 3758 w 1455401"/>
                  <a:gd name="connsiteY26" fmla="*/ 266488 h 1866625"/>
                  <a:gd name="connsiteX27" fmla="*/ 727700 w 1455401"/>
                  <a:gd name="connsiteY27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55401 w 1455401"/>
                  <a:gd name="connsiteY11" fmla="*/ 1569784 h 1866625"/>
                  <a:gd name="connsiteX12" fmla="*/ 1455401 w 1455401"/>
                  <a:gd name="connsiteY12" fmla="*/ 1569787 h 1866625"/>
                  <a:gd name="connsiteX13" fmla="*/ 1455401 w 1455401"/>
                  <a:gd name="connsiteY13" fmla="*/ 1569790 h 1866625"/>
                  <a:gd name="connsiteX14" fmla="*/ 1455401 w 1455401"/>
                  <a:gd name="connsiteY14" fmla="*/ 1578767 h 1866625"/>
                  <a:gd name="connsiteX15" fmla="*/ 1454289 w 1455401"/>
                  <a:gd name="connsiteY15" fmla="*/ 1578767 h 1866625"/>
                  <a:gd name="connsiteX16" fmla="*/ 1451644 w 1455401"/>
                  <a:gd name="connsiteY16" fmla="*/ 1600137 h 1866625"/>
                  <a:gd name="connsiteX17" fmla="*/ 727701 w 1455401"/>
                  <a:gd name="connsiteY17" fmla="*/ 1866625 h 1866625"/>
                  <a:gd name="connsiteX18" fmla="*/ 3758 w 1455401"/>
                  <a:gd name="connsiteY18" fmla="*/ 1600137 h 1866625"/>
                  <a:gd name="connsiteX19" fmla="*/ 1113 w 1455401"/>
                  <a:gd name="connsiteY19" fmla="*/ 1578767 h 1866625"/>
                  <a:gd name="connsiteX20" fmla="*/ 1 w 1455401"/>
                  <a:gd name="connsiteY20" fmla="*/ 1578767 h 1866625"/>
                  <a:gd name="connsiteX21" fmla="*/ 1 w 1455401"/>
                  <a:gd name="connsiteY21" fmla="*/ 1569787 h 1866625"/>
                  <a:gd name="connsiteX22" fmla="*/ 1 w 1455401"/>
                  <a:gd name="connsiteY22" fmla="*/ 296841 h 1866625"/>
                  <a:gd name="connsiteX23" fmla="*/ 0 w 1455401"/>
                  <a:gd name="connsiteY23" fmla="*/ 296838 h 1866625"/>
                  <a:gd name="connsiteX24" fmla="*/ 1 w 1455401"/>
                  <a:gd name="connsiteY24" fmla="*/ 296835 h 1866625"/>
                  <a:gd name="connsiteX25" fmla="*/ 3758 w 1455401"/>
                  <a:gd name="connsiteY25" fmla="*/ 266488 h 1866625"/>
                  <a:gd name="connsiteX26" fmla="*/ 727700 w 1455401"/>
                  <a:gd name="connsiteY26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569784 h 1866625"/>
                  <a:gd name="connsiteX11" fmla="*/ 1455401 w 1455401"/>
                  <a:gd name="connsiteY11" fmla="*/ 1569787 h 1866625"/>
                  <a:gd name="connsiteX12" fmla="*/ 1455401 w 1455401"/>
                  <a:gd name="connsiteY12" fmla="*/ 1569790 h 1866625"/>
                  <a:gd name="connsiteX13" fmla="*/ 1455401 w 1455401"/>
                  <a:gd name="connsiteY13" fmla="*/ 1578767 h 1866625"/>
                  <a:gd name="connsiteX14" fmla="*/ 1454289 w 1455401"/>
                  <a:gd name="connsiteY14" fmla="*/ 1578767 h 1866625"/>
                  <a:gd name="connsiteX15" fmla="*/ 1451644 w 1455401"/>
                  <a:gd name="connsiteY15" fmla="*/ 1600137 h 1866625"/>
                  <a:gd name="connsiteX16" fmla="*/ 727701 w 1455401"/>
                  <a:gd name="connsiteY16" fmla="*/ 1866625 h 1866625"/>
                  <a:gd name="connsiteX17" fmla="*/ 3758 w 1455401"/>
                  <a:gd name="connsiteY17" fmla="*/ 1600137 h 1866625"/>
                  <a:gd name="connsiteX18" fmla="*/ 1113 w 1455401"/>
                  <a:gd name="connsiteY18" fmla="*/ 1578767 h 1866625"/>
                  <a:gd name="connsiteX19" fmla="*/ 1 w 1455401"/>
                  <a:gd name="connsiteY19" fmla="*/ 1578767 h 1866625"/>
                  <a:gd name="connsiteX20" fmla="*/ 1 w 1455401"/>
                  <a:gd name="connsiteY20" fmla="*/ 1569787 h 1866625"/>
                  <a:gd name="connsiteX21" fmla="*/ 1 w 1455401"/>
                  <a:gd name="connsiteY21" fmla="*/ 296841 h 1866625"/>
                  <a:gd name="connsiteX22" fmla="*/ 0 w 1455401"/>
                  <a:gd name="connsiteY22" fmla="*/ 296838 h 1866625"/>
                  <a:gd name="connsiteX23" fmla="*/ 1 w 1455401"/>
                  <a:gd name="connsiteY23" fmla="*/ 296835 h 1866625"/>
                  <a:gd name="connsiteX24" fmla="*/ 3758 w 1455401"/>
                  <a:gd name="connsiteY24" fmla="*/ 266488 h 1866625"/>
                  <a:gd name="connsiteX25" fmla="*/ 727700 w 1455401"/>
                  <a:gd name="connsiteY25" fmla="*/ 0 h 186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455401" h="1866625">
                    <a:moveTo>
                      <a:pt x="727701" y="107085"/>
                    </a:moveTo>
                    <a:cubicBezTo>
                      <a:pt x="450294" y="107085"/>
                      <a:pt x="225411" y="173087"/>
                      <a:pt x="225411" y="254506"/>
                    </a:cubicBezTo>
                    <a:cubicBezTo>
                      <a:pt x="225411" y="335924"/>
                      <a:pt x="450294" y="401926"/>
                      <a:pt x="727701" y="401926"/>
                    </a:cubicBezTo>
                    <a:cubicBezTo>
                      <a:pt x="1005108" y="401926"/>
                      <a:pt x="1229991" y="335924"/>
                      <a:pt x="1229991" y="254506"/>
                    </a:cubicBezTo>
                    <a:cubicBezTo>
                      <a:pt x="1229991" y="173087"/>
                      <a:pt x="1005108" y="107085"/>
                      <a:pt x="727701" y="107085"/>
                    </a:cubicBezTo>
                    <a:close/>
                    <a:moveTo>
                      <a:pt x="727700" y="0"/>
                    </a:moveTo>
                    <a:cubicBezTo>
                      <a:pt x="1104479" y="0"/>
                      <a:pt x="1414378" y="116806"/>
                      <a:pt x="1451644" y="266488"/>
                    </a:cubicBezTo>
                    <a:lnTo>
                      <a:pt x="1454289" y="287858"/>
                    </a:lnTo>
                    <a:lnTo>
                      <a:pt x="1455400" y="287858"/>
                    </a:lnTo>
                    <a:lnTo>
                      <a:pt x="1455400" y="296838"/>
                    </a:lnTo>
                    <a:cubicBezTo>
                      <a:pt x="1455400" y="510492"/>
                      <a:pt x="1455401" y="1357626"/>
                      <a:pt x="1455401" y="1569784"/>
                    </a:cubicBezTo>
                    <a:lnTo>
                      <a:pt x="1455401" y="1569787"/>
                    </a:lnTo>
                    <a:lnTo>
                      <a:pt x="1455401" y="1569790"/>
                    </a:lnTo>
                    <a:lnTo>
                      <a:pt x="1455401" y="1578767"/>
                    </a:lnTo>
                    <a:lnTo>
                      <a:pt x="1454289" y="1578767"/>
                    </a:lnTo>
                    <a:lnTo>
                      <a:pt x="1451644" y="1600137"/>
                    </a:lnTo>
                    <a:cubicBezTo>
                      <a:pt x="1414379" y="1749819"/>
                      <a:pt x="1104480" y="1866625"/>
                      <a:pt x="727701" y="1866625"/>
                    </a:cubicBezTo>
                    <a:cubicBezTo>
                      <a:pt x="350922" y="1866625"/>
                      <a:pt x="41024" y="1749819"/>
                      <a:pt x="3758" y="1600137"/>
                    </a:cubicBezTo>
                    <a:lnTo>
                      <a:pt x="1113" y="1578767"/>
                    </a:lnTo>
                    <a:lnTo>
                      <a:pt x="1" y="1578767"/>
                    </a:lnTo>
                    <a:lnTo>
                      <a:pt x="1" y="1569787"/>
                    </a:lnTo>
                    <a:lnTo>
                      <a:pt x="1" y="296841"/>
                    </a:lnTo>
                    <a:cubicBezTo>
                      <a:pt x="1" y="158359"/>
                      <a:pt x="0" y="296839"/>
                      <a:pt x="0" y="296838"/>
                    </a:cubicBezTo>
                    <a:cubicBezTo>
                      <a:pt x="0" y="296837"/>
                      <a:pt x="1" y="296836"/>
                      <a:pt x="1" y="296835"/>
                    </a:cubicBezTo>
                    <a:lnTo>
                      <a:pt x="3758" y="266488"/>
                    </a:lnTo>
                    <a:cubicBezTo>
                      <a:pt x="41023" y="116806"/>
                      <a:pt x="350921" y="0"/>
                      <a:pt x="727700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0C2EC4D-214B-7441-853F-0CC9D2E682B8}"/>
                  </a:ext>
                </a:extLst>
              </p:cNvPr>
              <p:cNvSpPr txBox="1"/>
              <p:nvPr/>
            </p:nvSpPr>
            <p:spPr>
              <a:xfrm>
                <a:off x="6406935" y="6221555"/>
                <a:ext cx="910308" cy="634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solidFill>
                      <a:srgbClr val="1A1A1A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Vol z</a:t>
                </a:r>
              </a:p>
              <a:p>
                <a:pPr lvl="0"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ea typeface="Segoe UI" panose="020B0502040204020203" pitchFamily="34" charset="0"/>
                    <a:cs typeface="Segoe UI" panose="020B0502040204020203" pitchFamily="34" charset="0"/>
                  </a:rPr>
                  <a:t>100GiB</a:t>
                </a:r>
                <a:br>
                  <a:rPr lang="en-US" sz="1600" dirty="0"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600" dirty="0">
                    <a:ea typeface="Segoe UI" panose="020B0502040204020203" pitchFamily="34" charset="0"/>
                    <a:cs typeface="Segoe UI" panose="020B0502040204020203" pitchFamily="34" charset="0"/>
                  </a:rPr>
                  <a:t>– 100TiB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6FB1A72-1523-594E-B19C-1299129A4752}"/>
                </a:ext>
              </a:extLst>
            </p:cNvPr>
            <p:cNvGrpSpPr/>
            <p:nvPr/>
          </p:nvGrpSpPr>
          <p:grpSpPr>
            <a:xfrm>
              <a:off x="3466083" y="5933122"/>
              <a:ext cx="1170222" cy="1041342"/>
              <a:chOff x="5610611" y="5933122"/>
              <a:chExt cx="1170222" cy="1041342"/>
            </a:xfrm>
          </p:grpSpPr>
          <p:sp>
            <p:nvSpPr>
              <p:cNvPr id="43" name="Freeform 182">
                <a:extLst>
                  <a:ext uri="{FF2B5EF4-FFF2-40B4-BE49-F238E27FC236}">
                    <a16:creationId xmlns:a16="http://schemas.microsoft.com/office/drawing/2014/main" id="{2AE63CBE-395B-6B43-8E50-22F3CCE57FC9}"/>
                  </a:ext>
                </a:extLst>
              </p:cNvPr>
              <p:cNvSpPr/>
              <p:nvPr/>
            </p:nvSpPr>
            <p:spPr bwMode="auto">
              <a:xfrm>
                <a:off x="5610611" y="5933122"/>
                <a:ext cx="1170222" cy="1041342"/>
              </a:xfrm>
              <a:custGeom>
                <a:avLst/>
                <a:gdLst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5633 w 1455401"/>
                  <a:gd name="connsiteY28" fmla="*/ 1140834 h 1866625"/>
                  <a:gd name="connsiteX29" fmla="*/ 21049 w 1455401"/>
                  <a:gd name="connsiteY29" fmla="*/ 1143359 h 1866625"/>
                  <a:gd name="connsiteX30" fmla="*/ 21049 w 1455401"/>
                  <a:gd name="connsiteY30" fmla="*/ 1033051 h 1866625"/>
                  <a:gd name="connsiteX31" fmla="*/ 15633 w 1455401"/>
                  <a:gd name="connsiteY31" fmla="*/ 1030526 h 1866625"/>
                  <a:gd name="connsiteX32" fmla="*/ 0 w 1455401"/>
                  <a:gd name="connsiteY32" fmla="*/ 1017423 h 1866625"/>
                  <a:gd name="connsiteX33" fmla="*/ 1 w 1455401"/>
                  <a:gd name="connsiteY33" fmla="*/ 296841 h 1866625"/>
                  <a:gd name="connsiteX34" fmla="*/ 0 w 1455401"/>
                  <a:gd name="connsiteY34" fmla="*/ 296838 h 1866625"/>
                  <a:gd name="connsiteX35" fmla="*/ 1 w 1455401"/>
                  <a:gd name="connsiteY35" fmla="*/ 296835 h 1866625"/>
                  <a:gd name="connsiteX36" fmla="*/ 3758 w 1455401"/>
                  <a:gd name="connsiteY36" fmla="*/ 266488 h 1866625"/>
                  <a:gd name="connsiteX37" fmla="*/ 727700 w 1455401"/>
                  <a:gd name="connsiteY37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5633 w 1455401"/>
                  <a:gd name="connsiteY28" fmla="*/ 1140834 h 1866625"/>
                  <a:gd name="connsiteX29" fmla="*/ 21049 w 1455401"/>
                  <a:gd name="connsiteY29" fmla="*/ 1033051 h 1866625"/>
                  <a:gd name="connsiteX30" fmla="*/ 15633 w 1455401"/>
                  <a:gd name="connsiteY30" fmla="*/ 1030526 h 1866625"/>
                  <a:gd name="connsiteX31" fmla="*/ 0 w 1455401"/>
                  <a:gd name="connsiteY31" fmla="*/ 1017423 h 1866625"/>
                  <a:gd name="connsiteX32" fmla="*/ 1 w 1455401"/>
                  <a:gd name="connsiteY32" fmla="*/ 296841 h 1866625"/>
                  <a:gd name="connsiteX33" fmla="*/ 0 w 1455401"/>
                  <a:gd name="connsiteY33" fmla="*/ 296838 h 1866625"/>
                  <a:gd name="connsiteX34" fmla="*/ 1 w 1455401"/>
                  <a:gd name="connsiteY34" fmla="*/ 296835 h 1866625"/>
                  <a:gd name="connsiteX35" fmla="*/ 3758 w 1455401"/>
                  <a:gd name="connsiteY35" fmla="*/ 266488 h 1866625"/>
                  <a:gd name="connsiteX36" fmla="*/ 727700 w 1455401"/>
                  <a:gd name="connsiteY36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21049 w 1455401"/>
                  <a:gd name="connsiteY28" fmla="*/ 1033051 h 1866625"/>
                  <a:gd name="connsiteX29" fmla="*/ 15633 w 1455401"/>
                  <a:gd name="connsiteY29" fmla="*/ 1030526 h 1866625"/>
                  <a:gd name="connsiteX30" fmla="*/ 0 w 1455401"/>
                  <a:gd name="connsiteY30" fmla="*/ 1017423 h 1866625"/>
                  <a:gd name="connsiteX31" fmla="*/ 1 w 1455401"/>
                  <a:gd name="connsiteY31" fmla="*/ 296841 h 1866625"/>
                  <a:gd name="connsiteX32" fmla="*/ 0 w 1455401"/>
                  <a:gd name="connsiteY32" fmla="*/ 296838 h 1866625"/>
                  <a:gd name="connsiteX33" fmla="*/ 1 w 1455401"/>
                  <a:gd name="connsiteY33" fmla="*/ 296835 h 1866625"/>
                  <a:gd name="connsiteX34" fmla="*/ 3758 w 1455401"/>
                  <a:gd name="connsiteY34" fmla="*/ 266488 h 1866625"/>
                  <a:gd name="connsiteX35" fmla="*/ 727700 w 1455401"/>
                  <a:gd name="connsiteY35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21049 w 1455401"/>
                  <a:gd name="connsiteY28" fmla="*/ 1033051 h 1866625"/>
                  <a:gd name="connsiteX29" fmla="*/ 0 w 1455401"/>
                  <a:gd name="connsiteY29" fmla="*/ 1017423 h 1866625"/>
                  <a:gd name="connsiteX30" fmla="*/ 1 w 1455401"/>
                  <a:gd name="connsiteY30" fmla="*/ 296841 h 1866625"/>
                  <a:gd name="connsiteX31" fmla="*/ 0 w 1455401"/>
                  <a:gd name="connsiteY31" fmla="*/ 296838 h 1866625"/>
                  <a:gd name="connsiteX32" fmla="*/ 1 w 1455401"/>
                  <a:gd name="connsiteY32" fmla="*/ 296835 h 1866625"/>
                  <a:gd name="connsiteX33" fmla="*/ 3758 w 1455401"/>
                  <a:gd name="connsiteY33" fmla="*/ 266488 h 1866625"/>
                  <a:gd name="connsiteX34" fmla="*/ 727700 w 1455401"/>
                  <a:gd name="connsiteY34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0 w 1455401"/>
                  <a:gd name="connsiteY28" fmla="*/ 1017423 h 1866625"/>
                  <a:gd name="connsiteX29" fmla="*/ 1 w 1455401"/>
                  <a:gd name="connsiteY29" fmla="*/ 296841 h 1866625"/>
                  <a:gd name="connsiteX30" fmla="*/ 0 w 1455401"/>
                  <a:gd name="connsiteY30" fmla="*/ 296838 h 1866625"/>
                  <a:gd name="connsiteX31" fmla="*/ 1 w 1455401"/>
                  <a:gd name="connsiteY31" fmla="*/ 296835 h 1866625"/>
                  <a:gd name="connsiteX32" fmla="*/ 3758 w 1455401"/>
                  <a:gd name="connsiteY32" fmla="*/ 266488 h 1866625"/>
                  <a:gd name="connsiteX33" fmla="*/ 727700 w 1455401"/>
                  <a:gd name="connsiteY33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 w 1455401"/>
                  <a:gd name="connsiteY28" fmla="*/ 296841 h 1866625"/>
                  <a:gd name="connsiteX29" fmla="*/ 0 w 1455401"/>
                  <a:gd name="connsiteY29" fmla="*/ 296838 h 1866625"/>
                  <a:gd name="connsiteX30" fmla="*/ 1 w 1455401"/>
                  <a:gd name="connsiteY30" fmla="*/ 296835 h 1866625"/>
                  <a:gd name="connsiteX31" fmla="*/ 3758 w 1455401"/>
                  <a:gd name="connsiteY31" fmla="*/ 266488 h 1866625"/>
                  <a:gd name="connsiteX32" fmla="*/ 727700 w 1455401"/>
                  <a:gd name="connsiteY32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296841 h 1866625"/>
                  <a:gd name="connsiteX28" fmla="*/ 0 w 1455401"/>
                  <a:gd name="connsiteY28" fmla="*/ 296838 h 1866625"/>
                  <a:gd name="connsiteX29" fmla="*/ 1 w 1455401"/>
                  <a:gd name="connsiteY29" fmla="*/ 296835 h 1866625"/>
                  <a:gd name="connsiteX30" fmla="*/ 3758 w 1455401"/>
                  <a:gd name="connsiteY30" fmla="*/ 266488 h 1866625"/>
                  <a:gd name="connsiteX31" fmla="*/ 727700 w 1455401"/>
                  <a:gd name="connsiteY31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143359 h 1866625"/>
                  <a:gd name="connsiteX13" fmla="*/ 1439768 w 1455401"/>
                  <a:gd name="connsiteY13" fmla="*/ 1140834 h 1866625"/>
                  <a:gd name="connsiteX14" fmla="*/ 1455401 w 1455401"/>
                  <a:gd name="connsiteY14" fmla="*/ 1127732 h 1866625"/>
                  <a:gd name="connsiteX15" fmla="*/ 1455401 w 1455401"/>
                  <a:gd name="connsiteY15" fmla="*/ 1569784 h 1866625"/>
                  <a:gd name="connsiteX16" fmla="*/ 1455401 w 1455401"/>
                  <a:gd name="connsiteY16" fmla="*/ 1569787 h 1866625"/>
                  <a:gd name="connsiteX17" fmla="*/ 1455401 w 1455401"/>
                  <a:gd name="connsiteY17" fmla="*/ 1569790 h 1866625"/>
                  <a:gd name="connsiteX18" fmla="*/ 1455401 w 1455401"/>
                  <a:gd name="connsiteY18" fmla="*/ 1578767 h 1866625"/>
                  <a:gd name="connsiteX19" fmla="*/ 1454289 w 1455401"/>
                  <a:gd name="connsiteY19" fmla="*/ 1578767 h 1866625"/>
                  <a:gd name="connsiteX20" fmla="*/ 1451644 w 1455401"/>
                  <a:gd name="connsiteY20" fmla="*/ 1600137 h 1866625"/>
                  <a:gd name="connsiteX21" fmla="*/ 727701 w 1455401"/>
                  <a:gd name="connsiteY21" fmla="*/ 1866625 h 1866625"/>
                  <a:gd name="connsiteX22" fmla="*/ 3758 w 1455401"/>
                  <a:gd name="connsiteY22" fmla="*/ 1600137 h 1866625"/>
                  <a:gd name="connsiteX23" fmla="*/ 1113 w 1455401"/>
                  <a:gd name="connsiteY23" fmla="*/ 1578767 h 1866625"/>
                  <a:gd name="connsiteX24" fmla="*/ 1 w 1455401"/>
                  <a:gd name="connsiteY24" fmla="*/ 1578767 h 1866625"/>
                  <a:gd name="connsiteX25" fmla="*/ 1 w 1455401"/>
                  <a:gd name="connsiteY25" fmla="*/ 1569787 h 1866625"/>
                  <a:gd name="connsiteX26" fmla="*/ 1 w 1455401"/>
                  <a:gd name="connsiteY26" fmla="*/ 296841 h 1866625"/>
                  <a:gd name="connsiteX27" fmla="*/ 0 w 1455401"/>
                  <a:gd name="connsiteY27" fmla="*/ 296838 h 1866625"/>
                  <a:gd name="connsiteX28" fmla="*/ 1 w 1455401"/>
                  <a:gd name="connsiteY28" fmla="*/ 296835 h 1866625"/>
                  <a:gd name="connsiteX29" fmla="*/ 3758 w 1455401"/>
                  <a:gd name="connsiteY29" fmla="*/ 266488 h 1866625"/>
                  <a:gd name="connsiteX30" fmla="*/ 727700 w 1455401"/>
                  <a:gd name="connsiteY30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4352 w 1455401"/>
                  <a:gd name="connsiteY11" fmla="*/ 1143359 h 1866625"/>
                  <a:gd name="connsiteX12" fmla="*/ 1439768 w 1455401"/>
                  <a:gd name="connsiteY12" fmla="*/ 1140834 h 1866625"/>
                  <a:gd name="connsiteX13" fmla="*/ 1455401 w 1455401"/>
                  <a:gd name="connsiteY13" fmla="*/ 1127732 h 1866625"/>
                  <a:gd name="connsiteX14" fmla="*/ 1455401 w 1455401"/>
                  <a:gd name="connsiteY14" fmla="*/ 1569784 h 1866625"/>
                  <a:gd name="connsiteX15" fmla="*/ 1455401 w 1455401"/>
                  <a:gd name="connsiteY15" fmla="*/ 1569787 h 1866625"/>
                  <a:gd name="connsiteX16" fmla="*/ 1455401 w 1455401"/>
                  <a:gd name="connsiteY16" fmla="*/ 1569790 h 1866625"/>
                  <a:gd name="connsiteX17" fmla="*/ 1455401 w 1455401"/>
                  <a:gd name="connsiteY17" fmla="*/ 1578767 h 1866625"/>
                  <a:gd name="connsiteX18" fmla="*/ 1454289 w 1455401"/>
                  <a:gd name="connsiteY18" fmla="*/ 1578767 h 1866625"/>
                  <a:gd name="connsiteX19" fmla="*/ 1451644 w 1455401"/>
                  <a:gd name="connsiteY19" fmla="*/ 1600137 h 1866625"/>
                  <a:gd name="connsiteX20" fmla="*/ 727701 w 1455401"/>
                  <a:gd name="connsiteY20" fmla="*/ 1866625 h 1866625"/>
                  <a:gd name="connsiteX21" fmla="*/ 3758 w 1455401"/>
                  <a:gd name="connsiteY21" fmla="*/ 1600137 h 1866625"/>
                  <a:gd name="connsiteX22" fmla="*/ 1113 w 1455401"/>
                  <a:gd name="connsiteY22" fmla="*/ 1578767 h 1866625"/>
                  <a:gd name="connsiteX23" fmla="*/ 1 w 1455401"/>
                  <a:gd name="connsiteY23" fmla="*/ 1578767 h 1866625"/>
                  <a:gd name="connsiteX24" fmla="*/ 1 w 1455401"/>
                  <a:gd name="connsiteY24" fmla="*/ 1569787 h 1866625"/>
                  <a:gd name="connsiteX25" fmla="*/ 1 w 1455401"/>
                  <a:gd name="connsiteY25" fmla="*/ 296841 h 1866625"/>
                  <a:gd name="connsiteX26" fmla="*/ 0 w 1455401"/>
                  <a:gd name="connsiteY26" fmla="*/ 296838 h 1866625"/>
                  <a:gd name="connsiteX27" fmla="*/ 1 w 1455401"/>
                  <a:gd name="connsiteY27" fmla="*/ 296835 h 1866625"/>
                  <a:gd name="connsiteX28" fmla="*/ 3758 w 1455401"/>
                  <a:gd name="connsiteY28" fmla="*/ 266488 h 1866625"/>
                  <a:gd name="connsiteX29" fmla="*/ 727700 w 1455401"/>
                  <a:gd name="connsiteY29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39768 w 1455401"/>
                  <a:gd name="connsiteY11" fmla="*/ 1140834 h 1866625"/>
                  <a:gd name="connsiteX12" fmla="*/ 1455401 w 1455401"/>
                  <a:gd name="connsiteY12" fmla="*/ 1127732 h 1866625"/>
                  <a:gd name="connsiteX13" fmla="*/ 1455401 w 1455401"/>
                  <a:gd name="connsiteY13" fmla="*/ 1569784 h 1866625"/>
                  <a:gd name="connsiteX14" fmla="*/ 1455401 w 1455401"/>
                  <a:gd name="connsiteY14" fmla="*/ 1569787 h 1866625"/>
                  <a:gd name="connsiteX15" fmla="*/ 1455401 w 1455401"/>
                  <a:gd name="connsiteY15" fmla="*/ 1569790 h 1866625"/>
                  <a:gd name="connsiteX16" fmla="*/ 1455401 w 1455401"/>
                  <a:gd name="connsiteY16" fmla="*/ 1578767 h 1866625"/>
                  <a:gd name="connsiteX17" fmla="*/ 1454289 w 1455401"/>
                  <a:gd name="connsiteY17" fmla="*/ 1578767 h 1866625"/>
                  <a:gd name="connsiteX18" fmla="*/ 1451644 w 1455401"/>
                  <a:gd name="connsiteY18" fmla="*/ 1600137 h 1866625"/>
                  <a:gd name="connsiteX19" fmla="*/ 727701 w 1455401"/>
                  <a:gd name="connsiteY19" fmla="*/ 1866625 h 1866625"/>
                  <a:gd name="connsiteX20" fmla="*/ 3758 w 1455401"/>
                  <a:gd name="connsiteY20" fmla="*/ 1600137 h 1866625"/>
                  <a:gd name="connsiteX21" fmla="*/ 1113 w 1455401"/>
                  <a:gd name="connsiteY21" fmla="*/ 1578767 h 1866625"/>
                  <a:gd name="connsiteX22" fmla="*/ 1 w 1455401"/>
                  <a:gd name="connsiteY22" fmla="*/ 1578767 h 1866625"/>
                  <a:gd name="connsiteX23" fmla="*/ 1 w 1455401"/>
                  <a:gd name="connsiteY23" fmla="*/ 1569787 h 1866625"/>
                  <a:gd name="connsiteX24" fmla="*/ 1 w 1455401"/>
                  <a:gd name="connsiteY24" fmla="*/ 296841 h 1866625"/>
                  <a:gd name="connsiteX25" fmla="*/ 0 w 1455401"/>
                  <a:gd name="connsiteY25" fmla="*/ 296838 h 1866625"/>
                  <a:gd name="connsiteX26" fmla="*/ 1 w 1455401"/>
                  <a:gd name="connsiteY26" fmla="*/ 296835 h 1866625"/>
                  <a:gd name="connsiteX27" fmla="*/ 3758 w 1455401"/>
                  <a:gd name="connsiteY27" fmla="*/ 266488 h 1866625"/>
                  <a:gd name="connsiteX28" fmla="*/ 727700 w 1455401"/>
                  <a:gd name="connsiteY28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39768 w 1455401"/>
                  <a:gd name="connsiteY11" fmla="*/ 1140834 h 1866625"/>
                  <a:gd name="connsiteX12" fmla="*/ 1455401 w 1455401"/>
                  <a:gd name="connsiteY12" fmla="*/ 1569784 h 1866625"/>
                  <a:gd name="connsiteX13" fmla="*/ 1455401 w 1455401"/>
                  <a:gd name="connsiteY13" fmla="*/ 1569787 h 1866625"/>
                  <a:gd name="connsiteX14" fmla="*/ 1455401 w 1455401"/>
                  <a:gd name="connsiteY14" fmla="*/ 1569790 h 1866625"/>
                  <a:gd name="connsiteX15" fmla="*/ 1455401 w 1455401"/>
                  <a:gd name="connsiteY15" fmla="*/ 1578767 h 1866625"/>
                  <a:gd name="connsiteX16" fmla="*/ 1454289 w 1455401"/>
                  <a:gd name="connsiteY16" fmla="*/ 1578767 h 1866625"/>
                  <a:gd name="connsiteX17" fmla="*/ 1451644 w 1455401"/>
                  <a:gd name="connsiteY17" fmla="*/ 1600137 h 1866625"/>
                  <a:gd name="connsiteX18" fmla="*/ 727701 w 1455401"/>
                  <a:gd name="connsiteY18" fmla="*/ 1866625 h 1866625"/>
                  <a:gd name="connsiteX19" fmla="*/ 3758 w 1455401"/>
                  <a:gd name="connsiteY19" fmla="*/ 1600137 h 1866625"/>
                  <a:gd name="connsiteX20" fmla="*/ 1113 w 1455401"/>
                  <a:gd name="connsiteY20" fmla="*/ 1578767 h 1866625"/>
                  <a:gd name="connsiteX21" fmla="*/ 1 w 1455401"/>
                  <a:gd name="connsiteY21" fmla="*/ 1578767 h 1866625"/>
                  <a:gd name="connsiteX22" fmla="*/ 1 w 1455401"/>
                  <a:gd name="connsiteY22" fmla="*/ 1569787 h 1866625"/>
                  <a:gd name="connsiteX23" fmla="*/ 1 w 1455401"/>
                  <a:gd name="connsiteY23" fmla="*/ 296841 h 1866625"/>
                  <a:gd name="connsiteX24" fmla="*/ 0 w 1455401"/>
                  <a:gd name="connsiteY24" fmla="*/ 296838 h 1866625"/>
                  <a:gd name="connsiteX25" fmla="*/ 1 w 1455401"/>
                  <a:gd name="connsiteY25" fmla="*/ 296835 h 1866625"/>
                  <a:gd name="connsiteX26" fmla="*/ 3758 w 1455401"/>
                  <a:gd name="connsiteY26" fmla="*/ 266488 h 1866625"/>
                  <a:gd name="connsiteX27" fmla="*/ 727700 w 1455401"/>
                  <a:gd name="connsiteY27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55401 w 1455401"/>
                  <a:gd name="connsiteY11" fmla="*/ 1569784 h 1866625"/>
                  <a:gd name="connsiteX12" fmla="*/ 1455401 w 1455401"/>
                  <a:gd name="connsiteY12" fmla="*/ 1569787 h 1866625"/>
                  <a:gd name="connsiteX13" fmla="*/ 1455401 w 1455401"/>
                  <a:gd name="connsiteY13" fmla="*/ 1569790 h 1866625"/>
                  <a:gd name="connsiteX14" fmla="*/ 1455401 w 1455401"/>
                  <a:gd name="connsiteY14" fmla="*/ 1578767 h 1866625"/>
                  <a:gd name="connsiteX15" fmla="*/ 1454289 w 1455401"/>
                  <a:gd name="connsiteY15" fmla="*/ 1578767 h 1866625"/>
                  <a:gd name="connsiteX16" fmla="*/ 1451644 w 1455401"/>
                  <a:gd name="connsiteY16" fmla="*/ 1600137 h 1866625"/>
                  <a:gd name="connsiteX17" fmla="*/ 727701 w 1455401"/>
                  <a:gd name="connsiteY17" fmla="*/ 1866625 h 1866625"/>
                  <a:gd name="connsiteX18" fmla="*/ 3758 w 1455401"/>
                  <a:gd name="connsiteY18" fmla="*/ 1600137 h 1866625"/>
                  <a:gd name="connsiteX19" fmla="*/ 1113 w 1455401"/>
                  <a:gd name="connsiteY19" fmla="*/ 1578767 h 1866625"/>
                  <a:gd name="connsiteX20" fmla="*/ 1 w 1455401"/>
                  <a:gd name="connsiteY20" fmla="*/ 1578767 h 1866625"/>
                  <a:gd name="connsiteX21" fmla="*/ 1 w 1455401"/>
                  <a:gd name="connsiteY21" fmla="*/ 1569787 h 1866625"/>
                  <a:gd name="connsiteX22" fmla="*/ 1 w 1455401"/>
                  <a:gd name="connsiteY22" fmla="*/ 296841 h 1866625"/>
                  <a:gd name="connsiteX23" fmla="*/ 0 w 1455401"/>
                  <a:gd name="connsiteY23" fmla="*/ 296838 h 1866625"/>
                  <a:gd name="connsiteX24" fmla="*/ 1 w 1455401"/>
                  <a:gd name="connsiteY24" fmla="*/ 296835 h 1866625"/>
                  <a:gd name="connsiteX25" fmla="*/ 3758 w 1455401"/>
                  <a:gd name="connsiteY25" fmla="*/ 266488 h 1866625"/>
                  <a:gd name="connsiteX26" fmla="*/ 727700 w 1455401"/>
                  <a:gd name="connsiteY26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569784 h 1866625"/>
                  <a:gd name="connsiteX11" fmla="*/ 1455401 w 1455401"/>
                  <a:gd name="connsiteY11" fmla="*/ 1569787 h 1866625"/>
                  <a:gd name="connsiteX12" fmla="*/ 1455401 w 1455401"/>
                  <a:gd name="connsiteY12" fmla="*/ 1569790 h 1866625"/>
                  <a:gd name="connsiteX13" fmla="*/ 1455401 w 1455401"/>
                  <a:gd name="connsiteY13" fmla="*/ 1578767 h 1866625"/>
                  <a:gd name="connsiteX14" fmla="*/ 1454289 w 1455401"/>
                  <a:gd name="connsiteY14" fmla="*/ 1578767 h 1866625"/>
                  <a:gd name="connsiteX15" fmla="*/ 1451644 w 1455401"/>
                  <a:gd name="connsiteY15" fmla="*/ 1600137 h 1866625"/>
                  <a:gd name="connsiteX16" fmla="*/ 727701 w 1455401"/>
                  <a:gd name="connsiteY16" fmla="*/ 1866625 h 1866625"/>
                  <a:gd name="connsiteX17" fmla="*/ 3758 w 1455401"/>
                  <a:gd name="connsiteY17" fmla="*/ 1600137 h 1866625"/>
                  <a:gd name="connsiteX18" fmla="*/ 1113 w 1455401"/>
                  <a:gd name="connsiteY18" fmla="*/ 1578767 h 1866625"/>
                  <a:gd name="connsiteX19" fmla="*/ 1 w 1455401"/>
                  <a:gd name="connsiteY19" fmla="*/ 1578767 h 1866625"/>
                  <a:gd name="connsiteX20" fmla="*/ 1 w 1455401"/>
                  <a:gd name="connsiteY20" fmla="*/ 1569787 h 1866625"/>
                  <a:gd name="connsiteX21" fmla="*/ 1 w 1455401"/>
                  <a:gd name="connsiteY21" fmla="*/ 296841 h 1866625"/>
                  <a:gd name="connsiteX22" fmla="*/ 0 w 1455401"/>
                  <a:gd name="connsiteY22" fmla="*/ 296838 h 1866625"/>
                  <a:gd name="connsiteX23" fmla="*/ 1 w 1455401"/>
                  <a:gd name="connsiteY23" fmla="*/ 296835 h 1866625"/>
                  <a:gd name="connsiteX24" fmla="*/ 3758 w 1455401"/>
                  <a:gd name="connsiteY24" fmla="*/ 266488 h 1866625"/>
                  <a:gd name="connsiteX25" fmla="*/ 727700 w 1455401"/>
                  <a:gd name="connsiteY25" fmla="*/ 0 h 186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455401" h="1866625">
                    <a:moveTo>
                      <a:pt x="727701" y="107085"/>
                    </a:moveTo>
                    <a:cubicBezTo>
                      <a:pt x="450294" y="107085"/>
                      <a:pt x="225411" y="173087"/>
                      <a:pt x="225411" y="254506"/>
                    </a:cubicBezTo>
                    <a:cubicBezTo>
                      <a:pt x="225411" y="335924"/>
                      <a:pt x="450294" y="401926"/>
                      <a:pt x="727701" y="401926"/>
                    </a:cubicBezTo>
                    <a:cubicBezTo>
                      <a:pt x="1005108" y="401926"/>
                      <a:pt x="1229991" y="335924"/>
                      <a:pt x="1229991" y="254506"/>
                    </a:cubicBezTo>
                    <a:cubicBezTo>
                      <a:pt x="1229991" y="173087"/>
                      <a:pt x="1005108" y="107085"/>
                      <a:pt x="727701" y="107085"/>
                    </a:cubicBezTo>
                    <a:close/>
                    <a:moveTo>
                      <a:pt x="727700" y="0"/>
                    </a:moveTo>
                    <a:cubicBezTo>
                      <a:pt x="1104479" y="0"/>
                      <a:pt x="1414378" y="116806"/>
                      <a:pt x="1451644" y="266488"/>
                    </a:cubicBezTo>
                    <a:lnTo>
                      <a:pt x="1454289" y="287858"/>
                    </a:lnTo>
                    <a:lnTo>
                      <a:pt x="1455400" y="287858"/>
                    </a:lnTo>
                    <a:lnTo>
                      <a:pt x="1455400" y="296838"/>
                    </a:lnTo>
                    <a:cubicBezTo>
                      <a:pt x="1455400" y="510492"/>
                      <a:pt x="1455401" y="1357626"/>
                      <a:pt x="1455401" y="1569784"/>
                    </a:cubicBezTo>
                    <a:lnTo>
                      <a:pt x="1455401" y="1569787"/>
                    </a:lnTo>
                    <a:lnTo>
                      <a:pt x="1455401" y="1569790"/>
                    </a:lnTo>
                    <a:lnTo>
                      <a:pt x="1455401" y="1578767"/>
                    </a:lnTo>
                    <a:lnTo>
                      <a:pt x="1454289" y="1578767"/>
                    </a:lnTo>
                    <a:lnTo>
                      <a:pt x="1451644" y="1600137"/>
                    </a:lnTo>
                    <a:cubicBezTo>
                      <a:pt x="1414379" y="1749819"/>
                      <a:pt x="1104480" y="1866625"/>
                      <a:pt x="727701" y="1866625"/>
                    </a:cubicBezTo>
                    <a:cubicBezTo>
                      <a:pt x="350922" y="1866625"/>
                      <a:pt x="41024" y="1749819"/>
                      <a:pt x="3758" y="1600137"/>
                    </a:cubicBezTo>
                    <a:lnTo>
                      <a:pt x="1113" y="1578767"/>
                    </a:lnTo>
                    <a:lnTo>
                      <a:pt x="1" y="1578767"/>
                    </a:lnTo>
                    <a:lnTo>
                      <a:pt x="1" y="1569787"/>
                    </a:lnTo>
                    <a:lnTo>
                      <a:pt x="1" y="296841"/>
                    </a:lnTo>
                    <a:cubicBezTo>
                      <a:pt x="1" y="158359"/>
                      <a:pt x="0" y="296839"/>
                      <a:pt x="0" y="296838"/>
                    </a:cubicBezTo>
                    <a:cubicBezTo>
                      <a:pt x="0" y="296837"/>
                      <a:pt x="1" y="296836"/>
                      <a:pt x="1" y="296835"/>
                    </a:cubicBezTo>
                    <a:lnTo>
                      <a:pt x="3758" y="266488"/>
                    </a:lnTo>
                    <a:cubicBezTo>
                      <a:pt x="41023" y="116806"/>
                      <a:pt x="350921" y="0"/>
                      <a:pt x="727700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1033DA0-EC85-E540-BF31-783494C48E31}"/>
                  </a:ext>
                </a:extLst>
              </p:cNvPr>
              <p:cNvSpPr txBox="1"/>
              <p:nvPr/>
            </p:nvSpPr>
            <p:spPr>
              <a:xfrm>
                <a:off x="5689168" y="6221555"/>
                <a:ext cx="982619" cy="634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>
                    <a:ea typeface="Segoe UI" panose="020B0502040204020203" pitchFamily="34" charset="0"/>
                    <a:cs typeface="Segoe UI" panose="020B0502040204020203" pitchFamily="34" charset="0"/>
                  </a:rPr>
                  <a:t>Vol 2</a:t>
                </a:r>
              </a:p>
              <a:p>
                <a:pPr lvl="0"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>
                    <a:ea typeface="Segoe UI" panose="020B0502040204020203" pitchFamily="34" charset="0"/>
                    <a:cs typeface="Segoe UI" panose="020B0502040204020203" pitchFamily="34" charset="0"/>
                  </a:rPr>
                  <a:t>100GiB</a:t>
                </a:r>
                <a:br>
                  <a:rPr lang="en-US" sz="1600"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600">
                    <a:ea typeface="Segoe UI" panose="020B0502040204020203" pitchFamily="34" charset="0"/>
                    <a:cs typeface="Segoe UI" panose="020B0502040204020203" pitchFamily="34" charset="0"/>
                  </a:rPr>
                  <a:t>– 100TiB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18C82E5-C86C-A141-9BD5-8C104FBD22AC}"/>
                </a:ext>
              </a:extLst>
            </p:cNvPr>
            <p:cNvGrpSpPr/>
            <p:nvPr/>
          </p:nvGrpSpPr>
          <p:grpSpPr>
            <a:xfrm>
              <a:off x="1944967" y="5933124"/>
              <a:ext cx="1170222" cy="1041342"/>
              <a:chOff x="5610611" y="5933124"/>
              <a:chExt cx="1170222" cy="1041342"/>
            </a:xfrm>
          </p:grpSpPr>
          <p:sp>
            <p:nvSpPr>
              <p:cNvPr id="41" name="Freeform 182">
                <a:extLst>
                  <a:ext uri="{FF2B5EF4-FFF2-40B4-BE49-F238E27FC236}">
                    <a16:creationId xmlns:a16="http://schemas.microsoft.com/office/drawing/2014/main" id="{3F1D90C2-B75A-184B-AE37-6D9EA52F31F7}"/>
                  </a:ext>
                </a:extLst>
              </p:cNvPr>
              <p:cNvSpPr/>
              <p:nvPr/>
            </p:nvSpPr>
            <p:spPr bwMode="auto">
              <a:xfrm>
                <a:off x="5610611" y="5933124"/>
                <a:ext cx="1170222" cy="1041342"/>
              </a:xfrm>
              <a:custGeom>
                <a:avLst/>
                <a:gdLst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5633 w 1455401"/>
                  <a:gd name="connsiteY28" fmla="*/ 1140834 h 1866625"/>
                  <a:gd name="connsiteX29" fmla="*/ 21049 w 1455401"/>
                  <a:gd name="connsiteY29" fmla="*/ 1143359 h 1866625"/>
                  <a:gd name="connsiteX30" fmla="*/ 21049 w 1455401"/>
                  <a:gd name="connsiteY30" fmla="*/ 1033051 h 1866625"/>
                  <a:gd name="connsiteX31" fmla="*/ 15633 w 1455401"/>
                  <a:gd name="connsiteY31" fmla="*/ 1030526 h 1866625"/>
                  <a:gd name="connsiteX32" fmla="*/ 0 w 1455401"/>
                  <a:gd name="connsiteY32" fmla="*/ 1017423 h 1866625"/>
                  <a:gd name="connsiteX33" fmla="*/ 1 w 1455401"/>
                  <a:gd name="connsiteY33" fmla="*/ 296841 h 1866625"/>
                  <a:gd name="connsiteX34" fmla="*/ 0 w 1455401"/>
                  <a:gd name="connsiteY34" fmla="*/ 296838 h 1866625"/>
                  <a:gd name="connsiteX35" fmla="*/ 1 w 1455401"/>
                  <a:gd name="connsiteY35" fmla="*/ 296835 h 1866625"/>
                  <a:gd name="connsiteX36" fmla="*/ 3758 w 1455401"/>
                  <a:gd name="connsiteY36" fmla="*/ 266488 h 1866625"/>
                  <a:gd name="connsiteX37" fmla="*/ 727700 w 1455401"/>
                  <a:gd name="connsiteY37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5633 w 1455401"/>
                  <a:gd name="connsiteY28" fmla="*/ 1140834 h 1866625"/>
                  <a:gd name="connsiteX29" fmla="*/ 21049 w 1455401"/>
                  <a:gd name="connsiteY29" fmla="*/ 1033051 h 1866625"/>
                  <a:gd name="connsiteX30" fmla="*/ 15633 w 1455401"/>
                  <a:gd name="connsiteY30" fmla="*/ 1030526 h 1866625"/>
                  <a:gd name="connsiteX31" fmla="*/ 0 w 1455401"/>
                  <a:gd name="connsiteY31" fmla="*/ 1017423 h 1866625"/>
                  <a:gd name="connsiteX32" fmla="*/ 1 w 1455401"/>
                  <a:gd name="connsiteY32" fmla="*/ 296841 h 1866625"/>
                  <a:gd name="connsiteX33" fmla="*/ 0 w 1455401"/>
                  <a:gd name="connsiteY33" fmla="*/ 296838 h 1866625"/>
                  <a:gd name="connsiteX34" fmla="*/ 1 w 1455401"/>
                  <a:gd name="connsiteY34" fmla="*/ 296835 h 1866625"/>
                  <a:gd name="connsiteX35" fmla="*/ 3758 w 1455401"/>
                  <a:gd name="connsiteY35" fmla="*/ 266488 h 1866625"/>
                  <a:gd name="connsiteX36" fmla="*/ 727700 w 1455401"/>
                  <a:gd name="connsiteY36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21049 w 1455401"/>
                  <a:gd name="connsiteY28" fmla="*/ 1033051 h 1866625"/>
                  <a:gd name="connsiteX29" fmla="*/ 15633 w 1455401"/>
                  <a:gd name="connsiteY29" fmla="*/ 1030526 h 1866625"/>
                  <a:gd name="connsiteX30" fmla="*/ 0 w 1455401"/>
                  <a:gd name="connsiteY30" fmla="*/ 1017423 h 1866625"/>
                  <a:gd name="connsiteX31" fmla="*/ 1 w 1455401"/>
                  <a:gd name="connsiteY31" fmla="*/ 296841 h 1866625"/>
                  <a:gd name="connsiteX32" fmla="*/ 0 w 1455401"/>
                  <a:gd name="connsiteY32" fmla="*/ 296838 h 1866625"/>
                  <a:gd name="connsiteX33" fmla="*/ 1 w 1455401"/>
                  <a:gd name="connsiteY33" fmla="*/ 296835 h 1866625"/>
                  <a:gd name="connsiteX34" fmla="*/ 3758 w 1455401"/>
                  <a:gd name="connsiteY34" fmla="*/ 266488 h 1866625"/>
                  <a:gd name="connsiteX35" fmla="*/ 727700 w 1455401"/>
                  <a:gd name="connsiteY35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21049 w 1455401"/>
                  <a:gd name="connsiteY28" fmla="*/ 1033051 h 1866625"/>
                  <a:gd name="connsiteX29" fmla="*/ 0 w 1455401"/>
                  <a:gd name="connsiteY29" fmla="*/ 1017423 h 1866625"/>
                  <a:gd name="connsiteX30" fmla="*/ 1 w 1455401"/>
                  <a:gd name="connsiteY30" fmla="*/ 296841 h 1866625"/>
                  <a:gd name="connsiteX31" fmla="*/ 0 w 1455401"/>
                  <a:gd name="connsiteY31" fmla="*/ 296838 h 1866625"/>
                  <a:gd name="connsiteX32" fmla="*/ 1 w 1455401"/>
                  <a:gd name="connsiteY32" fmla="*/ 296835 h 1866625"/>
                  <a:gd name="connsiteX33" fmla="*/ 3758 w 1455401"/>
                  <a:gd name="connsiteY33" fmla="*/ 266488 h 1866625"/>
                  <a:gd name="connsiteX34" fmla="*/ 727700 w 1455401"/>
                  <a:gd name="connsiteY34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0 w 1455401"/>
                  <a:gd name="connsiteY28" fmla="*/ 1017423 h 1866625"/>
                  <a:gd name="connsiteX29" fmla="*/ 1 w 1455401"/>
                  <a:gd name="connsiteY29" fmla="*/ 296841 h 1866625"/>
                  <a:gd name="connsiteX30" fmla="*/ 0 w 1455401"/>
                  <a:gd name="connsiteY30" fmla="*/ 296838 h 1866625"/>
                  <a:gd name="connsiteX31" fmla="*/ 1 w 1455401"/>
                  <a:gd name="connsiteY31" fmla="*/ 296835 h 1866625"/>
                  <a:gd name="connsiteX32" fmla="*/ 3758 w 1455401"/>
                  <a:gd name="connsiteY32" fmla="*/ 266488 h 1866625"/>
                  <a:gd name="connsiteX33" fmla="*/ 727700 w 1455401"/>
                  <a:gd name="connsiteY33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 w 1455401"/>
                  <a:gd name="connsiteY28" fmla="*/ 296841 h 1866625"/>
                  <a:gd name="connsiteX29" fmla="*/ 0 w 1455401"/>
                  <a:gd name="connsiteY29" fmla="*/ 296838 h 1866625"/>
                  <a:gd name="connsiteX30" fmla="*/ 1 w 1455401"/>
                  <a:gd name="connsiteY30" fmla="*/ 296835 h 1866625"/>
                  <a:gd name="connsiteX31" fmla="*/ 3758 w 1455401"/>
                  <a:gd name="connsiteY31" fmla="*/ 266488 h 1866625"/>
                  <a:gd name="connsiteX32" fmla="*/ 727700 w 1455401"/>
                  <a:gd name="connsiteY32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296841 h 1866625"/>
                  <a:gd name="connsiteX28" fmla="*/ 0 w 1455401"/>
                  <a:gd name="connsiteY28" fmla="*/ 296838 h 1866625"/>
                  <a:gd name="connsiteX29" fmla="*/ 1 w 1455401"/>
                  <a:gd name="connsiteY29" fmla="*/ 296835 h 1866625"/>
                  <a:gd name="connsiteX30" fmla="*/ 3758 w 1455401"/>
                  <a:gd name="connsiteY30" fmla="*/ 266488 h 1866625"/>
                  <a:gd name="connsiteX31" fmla="*/ 727700 w 1455401"/>
                  <a:gd name="connsiteY31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143359 h 1866625"/>
                  <a:gd name="connsiteX13" fmla="*/ 1439768 w 1455401"/>
                  <a:gd name="connsiteY13" fmla="*/ 1140834 h 1866625"/>
                  <a:gd name="connsiteX14" fmla="*/ 1455401 w 1455401"/>
                  <a:gd name="connsiteY14" fmla="*/ 1127732 h 1866625"/>
                  <a:gd name="connsiteX15" fmla="*/ 1455401 w 1455401"/>
                  <a:gd name="connsiteY15" fmla="*/ 1569784 h 1866625"/>
                  <a:gd name="connsiteX16" fmla="*/ 1455401 w 1455401"/>
                  <a:gd name="connsiteY16" fmla="*/ 1569787 h 1866625"/>
                  <a:gd name="connsiteX17" fmla="*/ 1455401 w 1455401"/>
                  <a:gd name="connsiteY17" fmla="*/ 1569790 h 1866625"/>
                  <a:gd name="connsiteX18" fmla="*/ 1455401 w 1455401"/>
                  <a:gd name="connsiteY18" fmla="*/ 1578767 h 1866625"/>
                  <a:gd name="connsiteX19" fmla="*/ 1454289 w 1455401"/>
                  <a:gd name="connsiteY19" fmla="*/ 1578767 h 1866625"/>
                  <a:gd name="connsiteX20" fmla="*/ 1451644 w 1455401"/>
                  <a:gd name="connsiteY20" fmla="*/ 1600137 h 1866625"/>
                  <a:gd name="connsiteX21" fmla="*/ 727701 w 1455401"/>
                  <a:gd name="connsiteY21" fmla="*/ 1866625 h 1866625"/>
                  <a:gd name="connsiteX22" fmla="*/ 3758 w 1455401"/>
                  <a:gd name="connsiteY22" fmla="*/ 1600137 h 1866625"/>
                  <a:gd name="connsiteX23" fmla="*/ 1113 w 1455401"/>
                  <a:gd name="connsiteY23" fmla="*/ 1578767 h 1866625"/>
                  <a:gd name="connsiteX24" fmla="*/ 1 w 1455401"/>
                  <a:gd name="connsiteY24" fmla="*/ 1578767 h 1866625"/>
                  <a:gd name="connsiteX25" fmla="*/ 1 w 1455401"/>
                  <a:gd name="connsiteY25" fmla="*/ 1569787 h 1866625"/>
                  <a:gd name="connsiteX26" fmla="*/ 1 w 1455401"/>
                  <a:gd name="connsiteY26" fmla="*/ 296841 h 1866625"/>
                  <a:gd name="connsiteX27" fmla="*/ 0 w 1455401"/>
                  <a:gd name="connsiteY27" fmla="*/ 296838 h 1866625"/>
                  <a:gd name="connsiteX28" fmla="*/ 1 w 1455401"/>
                  <a:gd name="connsiteY28" fmla="*/ 296835 h 1866625"/>
                  <a:gd name="connsiteX29" fmla="*/ 3758 w 1455401"/>
                  <a:gd name="connsiteY29" fmla="*/ 266488 h 1866625"/>
                  <a:gd name="connsiteX30" fmla="*/ 727700 w 1455401"/>
                  <a:gd name="connsiteY30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4352 w 1455401"/>
                  <a:gd name="connsiteY11" fmla="*/ 1143359 h 1866625"/>
                  <a:gd name="connsiteX12" fmla="*/ 1439768 w 1455401"/>
                  <a:gd name="connsiteY12" fmla="*/ 1140834 h 1866625"/>
                  <a:gd name="connsiteX13" fmla="*/ 1455401 w 1455401"/>
                  <a:gd name="connsiteY13" fmla="*/ 1127732 h 1866625"/>
                  <a:gd name="connsiteX14" fmla="*/ 1455401 w 1455401"/>
                  <a:gd name="connsiteY14" fmla="*/ 1569784 h 1866625"/>
                  <a:gd name="connsiteX15" fmla="*/ 1455401 w 1455401"/>
                  <a:gd name="connsiteY15" fmla="*/ 1569787 h 1866625"/>
                  <a:gd name="connsiteX16" fmla="*/ 1455401 w 1455401"/>
                  <a:gd name="connsiteY16" fmla="*/ 1569790 h 1866625"/>
                  <a:gd name="connsiteX17" fmla="*/ 1455401 w 1455401"/>
                  <a:gd name="connsiteY17" fmla="*/ 1578767 h 1866625"/>
                  <a:gd name="connsiteX18" fmla="*/ 1454289 w 1455401"/>
                  <a:gd name="connsiteY18" fmla="*/ 1578767 h 1866625"/>
                  <a:gd name="connsiteX19" fmla="*/ 1451644 w 1455401"/>
                  <a:gd name="connsiteY19" fmla="*/ 1600137 h 1866625"/>
                  <a:gd name="connsiteX20" fmla="*/ 727701 w 1455401"/>
                  <a:gd name="connsiteY20" fmla="*/ 1866625 h 1866625"/>
                  <a:gd name="connsiteX21" fmla="*/ 3758 w 1455401"/>
                  <a:gd name="connsiteY21" fmla="*/ 1600137 h 1866625"/>
                  <a:gd name="connsiteX22" fmla="*/ 1113 w 1455401"/>
                  <a:gd name="connsiteY22" fmla="*/ 1578767 h 1866625"/>
                  <a:gd name="connsiteX23" fmla="*/ 1 w 1455401"/>
                  <a:gd name="connsiteY23" fmla="*/ 1578767 h 1866625"/>
                  <a:gd name="connsiteX24" fmla="*/ 1 w 1455401"/>
                  <a:gd name="connsiteY24" fmla="*/ 1569787 h 1866625"/>
                  <a:gd name="connsiteX25" fmla="*/ 1 w 1455401"/>
                  <a:gd name="connsiteY25" fmla="*/ 296841 h 1866625"/>
                  <a:gd name="connsiteX26" fmla="*/ 0 w 1455401"/>
                  <a:gd name="connsiteY26" fmla="*/ 296838 h 1866625"/>
                  <a:gd name="connsiteX27" fmla="*/ 1 w 1455401"/>
                  <a:gd name="connsiteY27" fmla="*/ 296835 h 1866625"/>
                  <a:gd name="connsiteX28" fmla="*/ 3758 w 1455401"/>
                  <a:gd name="connsiteY28" fmla="*/ 266488 h 1866625"/>
                  <a:gd name="connsiteX29" fmla="*/ 727700 w 1455401"/>
                  <a:gd name="connsiteY29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39768 w 1455401"/>
                  <a:gd name="connsiteY11" fmla="*/ 1140834 h 1866625"/>
                  <a:gd name="connsiteX12" fmla="*/ 1455401 w 1455401"/>
                  <a:gd name="connsiteY12" fmla="*/ 1127732 h 1866625"/>
                  <a:gd name="connsiteX13" fmla="*/ 1455401 w 1455401"/>
                  <a:gd name="connsiteY13" fmla="*/ 1569784 h 1866625"/>
                  <a:gd name="connsiteX14" fmla="*/ 1455401 w 1455401"/>
                  <a:gd name="connsiteY14" fmla="*/ 1569787 h 1866625"/>
                  <a:gd name="connsiteX15" fmla="*/ 1455401 w 1455401"/>
                  <a:gd name="connsiteY15" fmla="*/ 1569790 h 1866625"/>
                  <a:gd name="connsiteX16" fmla="*/ 1455401 w 1455401"/>
                  <a:gd name="connsiteY16" fmla="*/ 1578767 h 1866625"/>
                  <a:gd name="connsiteX17" fmla="*/ 1454289 w 1455401"/>
                  <a:gd name="connsiteY17" fmla="*/ 1578767 h 1866625"/>
                  <a:gd name="connsiteX18" fmla="*/ 1451644 w 1455401"/>
                  <a:gd name="connsiteY18" fmla="*/ 1600137 h 1866625"/>
                  <a:gd name="connsiteX19" fmla="*/ 727701 w 1455401"/>
                  <a:gd name="connsiteY19" fmla="*/ 1866625 h 1866625"/>
                  <a:gd name="connsiteX20" fmla="*/ 3758 w 1455401"/>
                  <a:gd name="connsiteY20" fmla="*/ 1600137 h 1866625"/>
                  <a:gd name="connsiteX21" fmla="*/ 1113 w 1455401"/>
                  <a:gd name="connsiteY21" fmla="*/ 1578767 h 1866625"/>
                  <a:gd name="connsiteX22" fmla="*/ 1 w 1455401"/>
                  <a:gd name="connsiteY22" fmla="*/ 1578767 h 1866625"/>
                  <a:gd name="connsiteX23" fmla="*/ 1 w 1455401"/>
                  <a:gd name="connsiteY23" fmla="*/ 1569787 h 1866625"/>
                  <a:gd name="connsiteX24" fmla="*/ 1 w 1455401"/>
                  <a:gd name="connsiteY24" fmla="*/ 296841 h 1866625"/>
                  <a:gd name="connsiteX25" fmla="*/ 0 w 1455401"/>
                  <a:gd name="connsiteY25" fmla="*/ 296838 h 1866625"/>
                  <a:gd name="connsiteX26" fmla="*/ 1 w 1455401"/>
                  <a:gd name="connsiteY26" fmla="*/ 296835 h 1866625"/>
                  <a:gd name="connsiteX27" fmla="*/ 3758 w 1455401"/>
                  <a:gd name="connsiteY27" fmla="*/ 266488 h 1866625"/>
                  <a:gd name="connsiteX28" fmla="*/ 727700 w 1455401"/>
                  <a:gd name="connsiteY28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39768 w 1455401"/>
                  <a:gd name="connsiteY11" fmla="*/ 1140834 h 1866625"/>
                  <a:gd name="connsiteX12" fmla="*/ 1455401 w 1455401"/>
                  <a:gd name="connsiteY12" fmla="*/ 1569784 h 1866625"/>
                  <a:gd name="connsiteX13" fmla="*/ 1455401 w 1455401"/>
                  <a:gd name="connsiteY13" fmla="*/ 1569787 h 1866625"/>
                  <a:gd name="connsiteX14" fmla="*/ 1455401 w 1455401"/>
                  <a:gd name="connsiteY14" fmla="*/ 1569790 h 1866625"/>
                  <a:gd name="connsiteX15" fmla="*/ 1455401 w 1455401"/>
                  <a:gd name="connsiteY15" fmla="*/ 1578767 h 1866625"/>
                  <a:gd name="connsiteX16" fmla="*/ 1454289 w 1455401"/>
                  <a:gd name="connsiteY16" fmla="*/ 1578767 h 1866625"/>
                  <a:gd name="connsiteX17" fmla="*/ 1451644 w 1455401"/>
                  <a:gd name="connsiteY17" fmla="*/ 1600137 h 1866625"/>
                  <a:gd name="connsiteX18" fmla="*/ 727701 w 1455401"/>
                  <a:gd name="connsiteY18" fmla="*/ 1866625 h 1866625"/>
                  <a:gd name="connsiteX19" fmla="*/ 3758 w 1455401"/>
                  <a:gd name="connsiteY19" fmla="*/ 1600137 h 1866625"/>
                  <a:gd name="connsiteX20" fmla="*/ 1113 w 1455401"/>
                  <a:gd name="connsiteY20" fmla="*/ 1578767 h 1866625"/>
                  <a:gd name="connsiteX21" fmla="*/ 1 w 1455401"/>
                  <a:gd name="connsiteY21" fmla="*/ 1578767 h 1866625"/>
                  <a:gd name="connsiteX22" fmla="*/ 1 w 1455401"/>
                  <a:gd name="connsiteY22" fmla="*/ 1569787 h 1866625"/>
                  <a:gd name="connsiteX23" fmla="*/ 1 w 1455401"/>
                  <a:gd name="connsiteY23" fmla="*/ 296841 h 1866625"/>
                  <a:gd name="connsiteX24" fmla="*/ 0 w 1455401"/>
                  <a:gd name="connsiteY24" fmla="*/ 296838 h 1866625"/>
                  <a:gd name="connsiteX25" fmla="*/ 1 w 1455401"/>
                  <a:gd name="connsiteY25" fmla="*/ 296835 h 1866625"/>
                  <a:gd name="connsiteX26" fmla="*/ 3758 w 1455401"/>
                  <a:gd name="connsiteY26" fmla="*/ 266488 h 1866625"/>
                  <a:gd name="connsiteX27" fmla="*/ 727700 w 1455401"/>
                  <a:gd name="connsiteY27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55401 w 1455401"/>
                  <a:gd name="connsiteY11" fmla="*/ 1569784 h 1866625"/>
                  <a:gd name="connsiteX12" fmla="*/ 1455401 w 1455401"/>
                  <a:gd name="connsiteY12" fmla="*/ 1569787 h 1866625"/>
                  <a:gd name="connsiteX13" fmla="*/ 1455401 w 1455401"/>
                  <a:gd name="connsiteY13" fmla="*/ 1569790 h 1866625"/>
                  <a:gd name="connsiteX14" fmla="*/ 1455401 w 1455401"/>
                  <a:gd name="connsiteY14" fmla="*/ 1578767 h 1866625"/>
                  <a:gd name="connsiteX15" fmla="*/ 1454289 w 1455401"/>
                  <a:gd name="connsiteY15" fmla="*/ 1578767 h 1866625"/>
                  <a:gd name="connsiteX16" fmla="*/ 1451644 w 1455401"/>
                  <a:gd name="connsiteY16" fmla="*/ 1600137 h 1866625"/>
                  <a:gd name="connsiteX17" fmla="*/ 727701 w 1455401"/>
                  <a:gd name="connsiteY17" fmla="*/ 1866625 h 1866625"/>
                  <a:gd name="connsiteX18" fmla="*/ 3758 w 1455401"/>
                  <a:gd name="connsiteY18" fmla="*/ 1600137 h 1866625"/>
                  <a:gd name="connsiteX19" fmla="*/ 1113 w 1455401"/>
                  <a:gd name="connsiteY19" fmla="*/ 1578767 h 1866625"/>
                  <a:gd name="connsiteX20" fmla="*/ 1 w 1455401"/>
                  <a:gd name="connsiteY20" fmla="*/ 1578767 h 1866625"/>
                  <a:gd name="connsiteX21" fmla="*/ 1 w 1455401"/>
                  <a:gd name="connsiteY21" fmla="*/ 1569787 h 1866625"/>
                  <a:gd name="connsiteX22" fmla="*/ 1 w 1455401"/>
                  <a:gd name="connsiteY22" fmla="*/ 296841 h 1866625"/>
                  <a:gd name="connsiteX23" fmla="*/ 0 w 1455401"/>
                  <a:gd name="connsiteY23" fmla="*/ 296838 h 1866625"/>
                  <a:gd name="connsiteX24" fmla="*/ 1 w 1455401"/>
                  <a:gd name="connsiteY24" fmla="*/ 296835 h 1866625"/>
                  <a:gd name="connsiteX25" fmla="*/ 3758 w 1455401"/>
                  <a:gd name="connsiteY25" fmla="*/ 266488 h 1866625"/>
                  <a:gd name="connsiteX26" fmla="*/ 727700 w 1455401"/>
                  <a:gd name="connsiteY26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569784 h 1866625"/>
                  <a:gd name="connsiteX11" fmla="*/ 1455401 w 1455401"/>
                  <a:gd name="connsiteY11" fmla="*/ 1569787 h 1866625"/>
                  <a:gd name="connsiteX12" fmla="*/ 1455401 w 1455401"/>
                  <a:gd name="connsiteY12" fmla="*/ 1569790 h 1866625"/>
                  <a:gd name="connsiteX13" fmla="*/ 1455401 w 1455401"/>
                  <a:gd name="connsiteY13" fmla="*/ 1578767 h 1866625"/>
                  <a:gd name="connsiteX14" fmla="*/ 1454289 w 1455401"/>
                  <a:gd name="connsiteY14" fmla="*/ 1578767 h 1866625"/>
                  <a:gd name="connsiteX15" fmla="*/ 1451644 w 1455401"/>
                  <a:gd name="connsiteY15" fmla="*/ 1600137 h 1866625"/>
                  <a:gd name="connsiteX16" fmla="*/ 727701 w 1455401"/>
                  <a:gd name="connsiteY16" fmla="*/ 1866625 h 1866625"/>
                  <a:gd name="connsiteX17" fmla="*/ 3758 w 1455401"/>
                  <a:gd name="connsiteY17" fmla="*/ 1600137 h 1866625"/>
                  <a:gd name="connsiteX18" fmla="*/ 1113 w 1455401"/>
                  <a:gd name="connsiteY18" fmla="*/ 1578767 h 1866625"/>
                  <a:gd name="connsiteX19" fmla="*/ 1 w 1455401"/>
                  <a:gd name="connsiteY19" fmla="*/ 1578767 h 1866625"/>
                  <a:gd name="connsiteX20" fmla="*/ 1 w 1455401"/>
                  <a:gd name="connsiteY20" fmla="*/ 1569787 h 1866625"/>
                  <a:gd name="connsiteX21" fmla="*/ 1 w 1455401"/>
                  <a:gd name="connsiteY21" fmla="*/ 296841 h 1866625"/>
                  <a:gd name="connsiteX22" fmla="*/ 0 w 1455401"/>
                  <a:gd name="connsiteY22" fmla="*/ 296838 h 1866625"/>
                  <a:gd name="connsiteX23" fmla="*/ 1 w 1455401"/>
                  <a:gd name="connsiteY23" fmla="*/ 296835 h 1866625"/>
                  <a:gd name="connsiteX24" fmla="*/ 3758 w 1455401"/>
                  <a:gd name="connsiteY24" fmla="*/ 266488 h 1866625"/>
                  <a:gd name="connsiteX25" fmla="*/ 727700 w 1455401"/>
                  <a:gd name="connsiteY25" fmla="*/ 0 h 186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455401" h="1866625">
                    <a:moveTo>
                      <a:pt x="727701" y="107085"/>
                    </a:moveTo>
                    <a:cubicBezTo>
                      <a:pt x="450294" y="107085"/>
                      <a:pt x="225411" y="173087"/>
                      <a:pt x="225411" y="254506"/>
                    </a:cubicBezTo>
                    <a:cubicBezTo>
                      <a:pt x="225411" y="335924"/>
                      <a:pt x="450294" y="401926"/>
                      <a:pt x="727701" y="401926"/>
                    </a:cubicBezTo>
                    <a:cubicBezTo>
                      <a:pt x="1005108" y="401926"/>
                      <a:pt x="1229991" y="335924"/>
                      <a:pt x="1229991" y="254506"/>
                    </a:cubicBezTo>
                    <a:cubicBezTo>
                      <a:pt x="1229991" y="173087"/>
                      <a:pt x="1005108" y="107085"/>
                      <a:pt x="727701" y="107085"/>
                    </a:cubicBezTo>
                    <a:close/>
                    <a:moveTo>
                      <a:pt x="727700" y="0"/>
                    </a:moveTo>
                    <a:cubicBezTo>
                      <a:pt x="1104479" y="0"/>
                      <a:pt x="1414378" y="116806"/>
                      <a:pt x="1451644" y="266488"/>
                    </a:cubicBezTo>
                    <a:lnTo>
                      <a:pt x="1454289" y="287858"/>
                    </a:lnTo>
                    <a:lnTo>
                      <a:pt x="1455400" y="287858"/>
                    </a:lnTo>
                    <a:lnTo>
                      <a:pt x="1455400" y="296838"/>
                    </a:lnTo>
                    <a:cubicBezTo>
                      <a:pt x="1455400" y="510492"/>
                      <a:pt x="1455401" y="1357626"/>
                      <a:pt x="1455401" y="1569784"/>
                    </a:cubicBezTo>
                    <a:lnTo>
                      <a:pt x="1455401" y="1569787"/>
                    </a:lnTo>
                    <a:lnTo>
                      <a:pt x="1455401" y="1569790"/>
                    </a:lnTo>
                    <a:lnTo>
                      <a:pt x="1455401" y="1578767"/>
                    </a:lnTo>
                    <a:lnTo>
                      <a:pt x="1454289" y="1578767"/>
                    </a:lnTo>
                    <a:lnTo>
                      <a:pt x="1451644" y="1600137"/>
                    </a:lnTo>
                    <a:cubicBezTo>
                      <a:pt x="1414379" y="1749819"/>
                      <a:pt x="1104480" y="1866625"/>
                      <a:pt x="727701" y="1866625"/>
                    </a:cubicBezTo>
                    <a:cubicBezTo>
                      <a:pt x="350922" y="1866625"/>
                      <a:pt x="41024" y="1749819"/>
                      <a:pt x="3758" y="1600137"/>
                    </a:cubicBezTo>
                    <a:lnTo>
                      <a:pt x="1113" y="1578767"/>
                    </a:lnTo>
                    <a:lnTo>
                      <a:pt x="1" y="1578767"/>
                    </a:lnTo>
                    <a:lnTo>
                      <a:pt x="1" y="1569787"/>
                    </a:lnTo>
                    <a:lnTo>
                      <a:pt x="1" y="296841"/>
                    </a:lnTo>
                    <a:cubicBezTo>
                      <a:pt x="1" y="158359"/>
                      <a:pt x="0" y="296839"/>
                      <a:pt x="0" y="296838"/>
                    </a:cubicBezTo>
                    <a:cubicBezTo>
                      <a:pt x="0" y="296837"/>
                      <a:pt x="1" y="296836"/>
                      <a:pt x="1" y="296835"/>
                    </a:cubicBezTo>
                    <a:lnTo>
                      <a:pt x="3758" y="266488"/>
                    </a:lnTo>
                    <a:cubicBezTo>
                      <a:pt x="41023" y="116806"/>
                      <a:pt x="350921" y="0"/>
                      <a:pt x="727700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17918B6-A353-724D-B2DE-978D28BACD5E}"/>
                  </a:ext>
                </a:extLst>
              </p:cNvPr>
              <p:cNvSpPr txBox="1"/>
              <p:nvPr/>
            </p:nvSpPr>
            <p:spPr>
              <a:xfrm>
                <a:off x="5722574" y="6221557"/>
                <a:ext cx="942811" cy="6342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ea typeface="Segoe UI" panose="020B0502040204020203" pitchFamily="34" charset="0"/>
                    <a:cs typeface="Segoe UI" panose="020B0502040204020203" pitchFamily="34" charset="0"/>
                  </a:rPr>
                  <a:t>Vol 1</a:t>
                </a:r>
              </a:p>
              <a:p>
                <a:pPr lvl="0"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ea typeface="Segoe UI" panose="020B0502040204020203" pitchFamily="34" charset="0"/>
                    <a:cs typeface="Segoe UI" panose="020B0502040204020203" pitchFamily="34" charset="0"/>
                  </a:rPr>
                  <a:t>100GiB</a:t>
                </a:r>
                <a:br>
                  <a:rPr lang="en-US" sz="1600" dirty="0"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600" dirty="0">
                    <a:ea typeface="Segoe UI" panose="020B0502040204020203" pitchFamily="34" charset="0"/>
                    <a:cs typeface="Segoe UI" panose="020B0502040204020203" pitchFamily="34" charset="0"/>
                  </a:rPr>
                  <a:t>– 100TiB</a:t>
                </a:r>
              </a:p>
            </p:txBody>
          </p:sp>
        </p:grpSp>
      </p:grpSp>
      <p:cxnSp>
        <p:nvCxnSpPr>
          <p:cNvPr id="48" name="Connector: Elbow 57">
            <a:extLst>
              <a:ext uri="{FF2B5EF4-FFF2-40B4-BE49-F238E27FC236}">
                <a16:creationId xmlns:a16="http://schemas.microsoft.com/office/drawing/2014/main" id="{21613C8B-0CBE-E440-AE72-21AC15E28D2C}"/>
              </a:ext>
            </a:extLst>
          </p:cNvPr>
          <p:cNvCxnSpPr>
            <a:cxnSpLocks/>
          </p:cNvCxnSpPr>
          <p:nvPr/>
        </p:nvCxnSpPr>
        <p:spPr>
          <a:xfrm flipH="1" flipV="1">
            <a:off x="3415474" y="4566384"/>
            <a:ext cx="2796386" cy="381156"/>
          </a:xfrm>
          <a:prstGeom prst="bentConnector3">
            <a:avLst>
              <a:gd name="adj1" fmla="val -173"/>
            </a:avLst>
          </a:prstGeom>
          <a:ln w="19050"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0B4FAAA-152A-C443-B584-11845BA753E9}"/>
              </a:ext>
            </a:extLst>
          </p:cNvPr>
          <p:cNvSpPr txBox="1"/>
          <p:nvPr/>
        </p:nvSpPr>
        <p:spPr>
          <a:xfrm>
            <a:off x="7365828" y="4664687"/>
            <a:ext cx="3608680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Up to 25 PiB of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Enterprise NAS storage under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 single </a:t>
            </a:r>
            <a:r>
              <a:rPr lang="en-US" sz="2000" i="1" dirty="0">
                <a:solidFill>
                  <a:schemeClr val="bg1"/>
                </a:solidFill>
              </a:rPr>
              <a:t>Azure NetApp Account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</p:txBody>
      </p:sp>
      <p:cxnSp>
        <p:nvCxnSpPr>
          <p:cNvPr id="63" name="Connector: Elbow 33">
            <a:extLst>
              <a:ext uri="{FF2B5EF4-FFF2-40B4-BE49-F238E27FC236}">
                <a16:creationId xmlns:a16="http://schemas.microsoft.com/office/drawing/2014/main" id="{F6DD6505-D201-B749-BD39-8C4842451565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2302214" y="4566386"/>
            <a:ext cx="1098751" cy="374666"/>
          </a:xfrm>
          <a:prstGeom prst="bentConnector3">
            <a:avLst>
              <a:gd name="adj1" fmla="val 101438"/>
            </a:avLst>
          </a:prstGeom>
          <a:ln w="1905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14DFDE8-A33D-3940-B209-DD23E66434B3}"/>
              </a:ext>
            </a:extLst>
          </p:cNvPr>
          <p:cNvSpPr txBox="1"/>
          <p:nvPr/>
        </p:nvSpPr>
        <p:spPr>
          <a:xfrm>
            <a:off x="4014897" y="5210228"/>
            <a:ext cx="1500819" cy="48894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Segoe UI Semibold" panose="020B0702040204020203" pitchFamily="34" charset="0"/>
              </a:rPr>
              <a:t>… up to 500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2ED7585-DB72-6E48-B414-15C36706E51B}"/>
              </a:ext>
            </a:extLst>
          </p:cNvPr>
          <p:cNvSpPr txBox="1"/>
          <p:nvPr/>
        </p:nvSpPr>
        <p:spPr>
          <a:xfrm>
            <a:off x="6550781" y="1984814"/>
            <a:ext cx="1183515" cy="48894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400" dirty="0">
                <a:solidFill>
                  <a:schemeClr val="bg1"/>
                </a:solidFill>
                <a:cs typeface="Segoe UI Semibold" panose="020B0702040204020203" pitchFamily="34" charset="0"/>
              </a:rPr>
              <a:t>… up to 10</a:t>
            </a:r>
          </a:p>
        </p:txBody>
      </p:sp>
      <p:sp>
        <p:nvSpPr>
          <p:cNvPr id="76" name="Footer Placeholder 2">
            <a:extLst>
              <a:ext uri="{FF2B5EF4-FFF2-40B4-BE49-F238E27FC236}">
                <a16:creationId xmlns:a16="http://schemas.microsoft.com/office/drawing/2014/main" id="{6F8F96E2-AE45-BD41-82DC-21292DA44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3E3AA2D-94A1-A5D3-D64D-6D373DE2F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113977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9" grpId="0"/>
      <p:bldP spid="72" grpId="0"/>
      <p:bldP spid="7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1838EA-C63D-6D49-9A5F-AECA1CD8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88A680-851A-9549-954B-276E76A464BC}"/>
              </a:ext>
            </a:extLst>
          </p:cNvPr>
          <p:cNvSpPr/>
          <p:nvPr/>
        </p:nvSpPr>
        <p:spPr>
          <a:xfrm>
            <a:off x="8616437" y="2320355"/>
            <a:ext cx="6591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=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BAED7E03-BE59-C448-91B2-B0144A1DB718}"/>
              </a:ext>
            </a:extLst>
          </p:cNvPr>
          <p:cNvSpPr txBox="1">
            <a:spLocks/>
          </p:cNvSpPr>
          <p:nvPr/>
        </p:nvSpPr>
        <p:spPr>
          <a:xfrm>
            <a:off x="9068652" y="3717122"/>
            <a:ext cx="2692389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Performance</a:t>
            </a:r>
          </a:p>
        </p:txBody>
      </p:sp>
      <p:pic>
        <p:nvPicPr>
          <p:cNvPr id="29" name="Graphic 28" descr="Gauge">
            <a:extLst>
              <a:ext uri="{FF2B5EF4-FFF2-40B4-BE49-F238E27FC236}">
                <a16:creationId xmlns:a16="http://schemas.microsoft.com/office/drawing/2014/main" id="{76746A04-139D-5A49-9F60-E8EBE2F7D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9558" y="1828636"/>
            <a:ext cx="1720463" cy="1720463"/>
          </a:xfrm>
          <a:prstGeom prst="rect">
            <a:avLst/>
          </a:prstGeom>
        </p:spPr>
      </p:pic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FDDA1D2-B7D7-004A-B999-48B1A4EAD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984813"/>
              </p:ext>
            </p:extLst>
          </p:nvPr>
        </p:nvGraphicFramePr>
        <p:xfrm>
          <a:off x="485611" y="2040340"/>
          <a:ext cx="4377352" cy="1508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5854">
                  <a:extLst>
                    <a:ext uri="{9D8B030D-6E8A-4147-A177-3AD203B41FA5}">
                      <a16:colId xmlns:a16="http://schemas.microsoft.com/office/drawing/2014/main" val="3000474260"/>
                    </a:ext>
                  </a:extLst>
                </a:gridCol>
                <a:gridCol w="2751498">
                  <a:extLst>
                    <a:ext uri="{9D8B030D-6E8A-4147-A177-3AD203B41FA5}">
                      <a16:colId xmlns:a16="http://schemas.microsoft.com/office/drawing/2014/main" val="192086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4"/>
                          </a:solidFill>
                          <a:latin typeface="+mn-lt"/>
                        </a:rPr>
                        <a:t>Service level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accent4"/>
                          </a:solidFill>
                          <a:latin typeface="+mn-lt"/>
                        </a:rPr>
                        <a:t>Throughput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71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</a:rPr>
                        <a:t>Ultra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</a:rPr>
                        <a:t>128MiB/s per 1TiB quota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384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</a:rPr>
                        <a:t>Premium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</a:rPr>
                        <a:t>64MiB/s per 1TiB quota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9188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</a:rPr>
                        <a:t>Standard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</a:rPr>
                        <a:t>16MiB/s per 1TiB quota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37146"/>
                  </a:ext>
                </a:extLst>
              </a:tr>
            </a:tbl>
          </a:graphicData>
        </a:graphic>
      </p:graphicFrame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C46C6CB3-5EE5-6D43-B091-33DD2A9EC816}"/>
              </a:ext>
            </a:extLst>
          </p:cNvPr>
          <p:cNvSpPr txBox="1">
            <a:spLocks/>
          </p:cNvSpPr>
          <p:nvPr/>
        </p:nvSpPr>
        <p:spPr>
          <a:xfrm>
            <a:off x="1451003" y="3717122"/>
            <a:ext cx="2692389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Service Level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F9E79C-173D-1949-B1AF-1946E0AFD402}"/>
              </a:ext>
            </a:extLst>
          </p:cNvPr>
          <p:cNvSpPr/>
          <p:nvPr/>
        </p:nvSpPr>
        <p:spPr>
          <a:xfrm>
            <a:off x="5659642" y="2427184"/>
            <a:ext cx="4876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X</a:t>
            </a: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19468767-05DB-DB4E-9016-F8BA1D15C663}"/>
              </a:ext>
            </a:extLst>
          </p:cNvPr>
          <p:cNvSpPr txBox="1">
            <a:spLocks/>
          </p:cNvSpPr>
          <p:nvPr/>
        </p:nvSpPr>
        <p:spPr>
          <a:xfrm>
            <a:off x="6410230" y="3717122"/>
            <a:ext cx="2240130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Volume quota</a:t>
            </a:r>
          </a:p>
        </p:txBody>
      </p:sp>
      <p:sp>
        <p:nvSpPr>
          <p:cNvPr id="36" name="Freeform 182">
            <a:extLst>
              <a:ext uri="{FF2B5EF4-FFF2-40B4-BE49-F238E27FC236}">
                <a16:creationId xmlns:a16="http://schemas.microsoft.com/office/drawing/2014/main" id="{12F35BF0-7DA2-7F48-B432-9A113F9433CB}"/>
              </a:ext>
            </a:extLst>
          </p:cNvPr>
          <p:cNvSpPr/>
          <p:nvPr/>
        </p:nvSpPr>
        <p:spPr bwMode="auto">
          <a:xfrm>
            <a:off x="6846573" y="2224440"/>
            <a:ext cx="1367445" cy="1269743"/>
          </a:xfrm>
          <a:custGeom>
            <a:avLst/>
            <a:gdLst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5633 w 1455401"/>
              <a:gd name="connsiteY28" fmla="*/ 1140834 h 1866625"/>
              <a:gd name="connsiteX29" fmla="*/ 21049 w 1455401"/>
              <a:gd name="connsiteY29" fmla="*/ 1143359 h 1866625"/>
              <a:gd name="connsiteX30" fmla="*/ 21049 w 1455401"/>
              <a:gd name="connsiteY30" fmla="*/ 1033051 h 1866625"/>
              <a:gd name="connsiteX31" fmla="*/ 15633 w 1455401"/>
              <a:gd name="connsiteY31" fmla="*/ 1030526 h 1866625"/>
              <a:gd name="connsiteX32" fmla="*/ 0 w 1455401"/>
              <a:gd name="connsiteY32" fmla="*/ 1017423 h 1866625"/>
              <a:gd name="connsiteX33" fmla="*/ 1 w 1455401"/>
              <a:gd name="connsiteY33" fmla="*/ 296841 h 1866625"/>
              <a:gd name="connsiteX34" fmla="*/ 0 w 1455401"/>
              <a:gd name="connsiteY34" fmla="*/ 296838 h 1866625"/>
              <a:gd name="connsiteX35" fmla="*/ 1 w 1455401"/>
              <a:gd name="connsiteY35" fmla="*/ 296835 h 1866625"/>
              <a:gd name="connsiteX36" fmla="*/ 3758 w 1455401"/>
              <a:gd name="connsiteY36" fmla="*/ 266488 h 1866625"/>
              <a:gd name="connsiteX37" fmla="*/ 727700 w 1455401"/>
              <a:gd name="connsiteY37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5633 w 1455401"/>
              <a:gd name="connsiteY28" fmla="*/ 1140834 h 1866625"/>
              <a:gd name="connsiteX29" fmla="*/ 21049 w 1455401"/>
              <a:gd name="connsiteY29" fmla="*/ 1033051 h 1866625"/>
              <a:gd name="connsiteX30" fmla="*/ 15633 w 1455401"/>
              <a:gd name="connsiteY30" fmla="*/ 1030526 h 1866625"/>
              <a:gd name="connsiteX31" fmla="*/ 0 w 1455401"/>
              <a:gd name="connsiteY31" fmla="*/ 1017423 h 1866625"/>
              <a:gd name="connsiteX32" fmla="*/ 1 w 1455401"/>
              <a:gd name="connsiteY32" fmla="*/ 296841 h 1866625"/>
              <a:gd name="connsiteX33" fmla="*/ 0 w 1455401"/>
              <a:gd name="connsiteY33" fmla="*/ 296838 h 1866625"/>
              <a:gd name="connsiteX34" fmla="*/ 1 w 1455401"/>
              <a:gd name="connsiteY34" fmla="*/ 296835 h 1866625"/>
              <a:gd name="connsiteX35" fmla="*/ 3758 w 1455401"/>
              <a:gd name="connsiteY35" fmla="*/ 266488 h 1866625"/>
              <a:gd name="connsiteX36" fmla="*/ 727700 w 1455401"/>
              <a:gd name="connsiteY36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21049 w 1455401"/>
              <a:gd name="connsiteY28" fmla="*/ 1033051 h 1866625"/>
              <a:gd name="connsiteX29" fmla="*/ 15633 w 1455401"/>
              <a:gd name="connsiteY29" fmla="*/ 1030526 h 1866625"/>
              <a:gd name="connsiteX30" fmla="*/ 0 w 1455401"/>
              <a:gd name="connsiteY30" fmla="*/ 1017423 h 1866625"/>
              <a:gd name="connsiteX31" fmla="*/ 1 w 1455401"/>
              <a:gd name="connsiteY31" fmla="*/ 296841 h 1866625"/>
              <a:gd name="connsiteX32" fmla="*/ 0 w 1455401"/>
              <a:gd name="connsiteY32" fmla="*/ 296838 h 1866625"/>
              <a:gd name="connsiteX33" fmla="*/ 1 w 1455401"/>
              <a:gd name="connsiteY33" fmla="*/ 296835 h 1866625"/>
              <a:gd name="connsiteX34" fmla="*/ 3758 w 1455401"/>
              <a:gd name="connsiteY34" fmla="*/ 266488 h 1866625"/>
              <a:gd name="connsiteX35" fmla="*/ 727700 w 1455401"/>
              <a:gd name="connsiteY35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21049 w 1455401"/>
              <a:gd name="connsiteY28" fmla="*/ 1033051 h 1866625"/>
              <a:gd name="connsiteX29" fmla="*/ 0 w 1455401"/>
              <a:gd name="connsiteY29" fmla="*/ 1017423 h 1866625"/>
              <a:gd name="connsiteX30" fmla="*/ 1 w 1455401"/>
              <a:gd name="connsiteY30" fmla="*/ 296841 h 1866625"/>
              <a:gd name="connsiteX31" fmla="*/ 0 w 1455401"/>
              <a:gd name="connsiteY31" fmla="*/ 296838 h 1866625"/>
              <a:gd name="connsiteX32" fmla="*/ 1 w 1455401"/>
              <a:gd name="connsiteY32" fmla="*/ 296835 h 1866625"/>
              <a:gd name="connsiteX33" fmla="*/ 3758 w 1455401"/>
              <a:gd name="connsiteY33" fmla="*/ 266488 h 1866625"/>
              <a:gd name="connsiteX34" fmla="*/ 727700 w 1455401"/>
              <a:gd name="connsiteY34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0 w 1455401"/>
              <a:gd name="connsiteY28" fmla="*/ 1017423 h 1866625"/>
              <a:gd name="connsiteX29" fmla="*/ 1 w 1455401"/>
              <a:gd name="connsiteY29" fmla="*/ 296841 h 1866625"/>
              <a:gd name="connsiteX30" fmla="*/ 0 w 1455401"/>
              <a:gd name="connsiteY30" fmla="*/ 296838 h 1866625"/>
              <a:gd name="connsiteX31" fmla="*/ 1 w 1455401"/>
              <a:gd name="connsiteY31" fmla="*/ 296835 h 1866625"/>
              <a:gd name="connsiteX32" fmla="*/ 3758 w 1455401"/>
              <a:gd name="connsiteY32" fmla="*/ 266488 h 1866625"/>
              <a:gd name="connsiteX33" fmla="*/ 727700 w 1455401"/>
              <a:gd name="connsiteY33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1127733 h 1866625"/>
              <a:gd name="connsiteX28" fmla="*/ 1 w 1455401"/>
              <a:gd name="connsiteY28" fmla="*/ 296841 h 1866625"/>
              <a:gd name="connsiteX29" fmla="*/ 0 w 1455401"/>
              <a:gd name="connsiteY29" fmla="*/ 296838 h 1866625"/>
              <a:gd name="connsiteX30" fmla="*/ 1 w 1455401"/>
              <a:gd name="connsiteY30" fmla="*/ 296835 h 1866625"/>
              <a:gd name="connsiteX31" fmla="*/ 3758 w 1455401"/>
              <a:gd name="connsiteY31" fmla="*/ 266488 h 1866625"/>
              <a:gd name="connsiteX32" fmla="*/ 727700 w 1455401"/>
              <a:gd name="connsiteY32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033050 h 1866625"/>
              <a:gd name="connsiteX13" fmla="*/ 1434352 w 1455401"/>
              <a:gd name="connsiteY13" fmla="*/ 1143359 h 1866625"/>
              <a:gd name="connsiteX14" fmla="*/ 1439768 w 1455401"/>
              <a:gd name="connsiteY14" fmla="*/ 1140834 h 1866625"/>
              <a:gd name="connsiteX15" fmla="*/ 1455401 w 1455401"/>
              <a:gd name="connsiteY15" fmla="*/ 1127732 h 1866625"/>
              <a:gd name="connsiteX16" fmla="*/ 1455401 w 1455401"/>
              <a:gd name="connsiteY16" fmla="*/ 1569784 h 1866625"/>
              <a:gd name="connsiteX17" fmla="*/ 1455401 w 1455401"/>
              <a:gd name="connsiteY17" fmla="*/ 1569787 h 1866625"/>
              <a:gd name="connsiteX18" fmla="*/ 1455401 w 1455401"/>
              <a:gd name="connsiteY18" fmla="*/ 1569790 h 1866625"/>
              <a:gd name="connsiteX19" fmla="*/ 1455401 w 1455401"/>
              <a:gd name="connsiteY19" fmla="*/ 1578767 h 1866625"/>
              <a:gd name="connsiteX20" fmla="*/ 1454289 w 1455401"/>
              <a:gd name="connsiteY20" fmla="*/ 1578767 h 1866625"/>
              <a:gd name="connsiteX21" fmla="*/ 1451644 w 1455401"/>
              <a:gd name="connsiteY21" fmla="*/ 1600137 h 1866625"/>
              <a:gd name="connsiteX22" fmla="*/ 727701 w 1455401"/>
              <a:gd name="connsiteY22" fmla="*/ 1866625 h 1866625"/>
              <a:gd name="connsiteX23" fmla="*/ 3758 w 1455401"/>
              <a:gd name="connsiteY23" fmla="*/ 1600137 h 1866625"/>
              <a:gd name="connsiteX24" fmla="*/ 1113 w 1455401"/>
              <a:gd name="connsiteY24" fmla="*/ 1578767 h 1866625"/>
              <a:gd name="connsiteX25" fmla="*/ 1 w 1455401"/>
              <a:gd name="connsiteY25" fmla="*/ 1578767 h 1866625"/>
              <a:gd name="connsiteX26" fmla="*/ 1 w 1455401"/>
              <a:gd name="connsiteY26" fmla="*/ 1569787 h 1866625"/>
              <a:gd name="connsiteX27" fmla="*/ 1 w 1455401"/>
              <a:gd name="connsiteY27" fmla="*/ 296841 h 1866625"/>
              <a:gd name="connsiteX28" fmla="*/ 0 w 1455401"/>
              <a:gd name="connsiteY28" fmla="*/ 296838 h 1866625"/>
              <a:gd name="connsiteX29" fmla="*/ 1 w 1455401"/>
              <a:gd name="connsiteY29" fmla="*/ 296835 h 1866625"/>
              <a:gd name="connsiteX30" fmla="*/ 3758 w 1455401"/>
              <a:gd name="connsiteY30" fmla="*/ 266488 h 1866625"/>
              <a:gd name="connsiteX31" fmla="*/ 727700 w 1455401"/>
              <a:gd name="connsiteY31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9767 w 1455401"/>
              <a:gd name="connsiteY11" fmla="*/ 1030526 h 1866625"/>
              <a:gd name="connsiteX12" fmla="*/ 1434352 w 1455401"/>
              <a:gd name="connsiteY12" fmla="*/ 1143359 h 1866625"/>
              <a:gd name="connsiteX13" fmla="*/ 1439768 w 1455401"/>
              <a:gd name="connsiteY13" fmla="*/ 1140834 h 1866625"/>
              <a:gd name="connsiteX14" fmla="*/ 1455401 w 1455401"/>
              <a:gd name="connsiteY14" fmla="*/ 1127732 h 1866625"/>
              <a:gd name="connsiteX15" fmla="*/ 1455401 w 1455401"/>
              <a:gd name="connsiteY15" fmla="*/ 1569784 h 1866625"/>
              <a:gd name="connsiteX16" fmla="*/ 1455401 w 1455401"/>
              <a:gd name="connsiteY16" fmla="*/ 1569787 h 1866625"/>
              <a:gd name="connsiteX17" fmla="*/ 1455401 w 1455401"/>
              <a:gd name="connsiteY17" fmla="*/ 1569790 h 1866625"/>
              <a:gd name="connsiteX18" fmla="*/ 1455401 w 1455401"/>
              <a:gd name="connsiteY18" fmla="*/ 1578767 h 1866625"/>
              <a:gd name="connsiteX19" fmla="*/ 1454289 w 1455401"/>
              <a:gd name="connsiteY19" fmla="*/ 1578767 h 1866625"/>
              <a:gd name="connsiteX20" fmla="*/ 1451644 w 1455401"/>
              <a:gd name="connsiteY20" fmla="*/ 1600137 h 1866625"/>
              <a:gd name="connsiteX21" fmla="*/ 727701 w 1455401"/>
              <a:gd name="connsiteY21" fmla="*/ 1866625 h 1866625"/>
              <a:gd name="connsiteX22" fmla="*/ 3758 w 1455401"/>
              <a:gd name="connsiteY22" fmla="*/ 1600137 h 1866625"/>
              <a:gd name="connsiteX23" fmla="*/ 1113 w 1455401"/>
              <a:gd name="connsiteY23" fmla="*/ 1578767 h 1866625"/>
              <a:gd name="connsiteX24" fmla="*/ 1 w 1455401"/>
              <a:gd name="connsiteY24" fmla="*/ 1578767 h 1866625"/>
              <a:gd name="connsiteX25" fmla="*/ 1 w 1455401"/>
              <a:gd name="connsiteY25" fmla="*/ 1569787 h 1866625"/>
              <a:gd name="connsiteX26" fmla="*/ 1 w 1455401"/>
              <a:gd name="connsiteY26" fmla="*/ 296841 h 1866625"/>
              <a:gd name="connsiteX27" fmla="*/ 0 w 1455401"/>
              <a:gd name="connsiteY27" fmla="*/ 296838 h 1866625"/>
              <a:gd name="connsiteX28" fmla="*/ 1 w 1455401"/>
              <a:gd name="connsiteY28" fmla="*/ 296835 h 1866625"/>
              <a:gd name="connsiteX29" fmla="*/ 3758 w 1455401"/>
              <a:gd name="connsiteY29" fmla="*/ 266488 h 1866625"/>
              <a:gd name="connsiteX30" fmla="*/ 727700 w 1455401"/>
              <a:gd name="connsiteY30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017423 h 1866625"/>
              <a:gd name="connsiteX11" fmla="*/ 1434352 w 1455401"/>
              <a:gd name="connsiteY11" fmla="*/ 1143359 h 1866625"/>
              <a:gd name="connsiteX12" fmla="*/ 1439768 w 1455401"/>
              <a:gd name="connsiteY12" fmla="*/ 1140834 h 1866625"/>
              <a:gd name="connsiteX13" fmla="*/ 1455401 w 1455401"/>
              <a:gd name="connsiteY13" fmla="*/ 1127732 h 1866625"/>
              <a:gd name="connsiteX14" fmla="*/ 1455401 w 1455401"/>
              <a:gd name="connsiteY14" fmla="*/ 1569784 h 1866625"/>
              <a:gd name="connsiteX15" fmla="*/ 1455401 w 1455401"/>
              <a:gd name="connsiteY15" fmla="*/ 1569787 h 1866625"/>
              <a:gd name="connsiteX16" fmla="*/ 1455401 w 1455401"/>
              <a:gd name="connsiteY16" fmla="*/ 1569790 h 1866625"/>
              <a:gd name="connsiteX17" fmla="*/ 1455401 w 1455401"/>
              <a:gd name="connsiteY17" fmla="*/ 1578767 h 1866625"/>
              <a:gd name="connsiteX18" fmla="*/ 1454289 w 1455401"/>
              <a:gd name="connsiteY18" fmla="*/ 1578767 h 1866625"/>
              <a:gd name="connsiteX19" fmla="*/ 1451644 w 1455401"/>
              <a:gd name="connsiteY19" fmla="*/ 1600137 h 1866625"/>
              <a:gd name="connsiteX20" fmla="*/ 727701 w 1455401"/>
              <a:gd name="connsiteY20" fmla="*/ 1866625 h 1866625"/>
              <a:gd name="connsiteX21" fmla="*/ 3758 w 1455401"/>
              <a:gd name="connsiteY21" fmla="*/ 1600137 h 1866625"/>
              <a:gd name="connsiteX22" fmla="*/ 1113 w 1455401"/>
              <a:gd name="connsiteY22" fmla="*/ 1578767 h 1866625"/>
              <a:gd name="connsiteX23" fmla="*/ 1 w 1455401"/>
              <a:gd name="connsiteY23" fmla="*/ 1578767 h 1866625"/>
              <a:gd name="connsiteX24" fmla="*/ 1 w 1455401"/>
              <a:gd name="connsiteY24" fmla="*/ 1569787 h 1866625"/>
              <a:gd name="connsiteX25" fmla="*/ 1 w 1455401"/>
              <a:gd name="connsiteY25" fmla="*/ 296841 h 1866625"/>
              <a:gd name="connsiteX26" fmla="*/ 0 w 1455401"/>
              <a:gd name="connsiteY26" fmla="*/ 296838 h 1866625"/>
              <a:gd name="connsiteX27" fmla="*/ 1 w 1455401"/>
              <a:gd name="connsiteY27" fmla="*/ 296835 h 1866625"/>
              <a:gd name="connsiteX28" fmla="*/ 3758 w 1455401"/>
              <a:gd name="connsiteY28" fmla="*/ 266488 h 1866625"/>
              <a:gd name="connsiteX29" fmla="*/ 727700 w 1455401"/>
              <a:gd name="connsiteY29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39768 w 1455401"/>
              <a:gd name="connsiteY11" fmla="*/ 1140834 h 1866625"/>
              <a:gd name="connsiteX12" fmla="*/ 1455401 w 1455401"/>
              <a:gd name="connsiteY12" fmla="*/ 1127732 h 1866625"/>
              <a:gd name="connsiteX13" fmla="*/ 1455401 w 1455401"/>
              <a:gd name="connsiteY13" fmla="*/ 1569784 h 1866625"/>
              <a:gd name="connsiteX14" fmla="*/ 1455401 w 1455401"/>
              <a:gd name="connsiteY14" fmla="*/ 1569787 h 1866625"/>
              <a:gd name="connsiteX15" fmla="*/ 1455401 w 1455401"/>
              <a:gd name="connsiteY15" fmla="*/ 1569790 h 1866625"/>
              <a:gd name="connsiteX16" fmla="*/ 1455401 w 1455401"/>
              <a:gd name="connsiteY16" fmla="*/ 1578767 h 1866625"/>
              <a:gd name="connsiteX17" fmla="*/ 1454289 w 1455401"/>
              <a:gd name="connsiteY17" fmla="*/ 1578767 h 1866625"/>
              <a:gd name="connsiteX18" fmla="*/ 1451644 w 1455401"/>
              <a:gd name="connsiteY18" fmla="*/ 1600137 h 1866625"/>
              <a:gd name="connsiteX19" fmla="*/ 727701 w 1455401"/>
              <a:gd name="connsiteY19" fmla="*/ 1866625 h 1866625"/>
              <a:gd name="connsiteX20" fmla="*/ 3758 w 1455401"/>
              <a:gd name="connsiteY20" fmla="*/ 1600137 h 1866625"/>
              <a:gd name="connsiteX21" fmla="*/ 1113 w 1455401"/>
              <a:gd name="connsiteY21" fmla="*/ 1578767 h 1866625"/>
              <a:gd name="connsiteX22" fmla="*/ 1 w 1455401"/>
              <a:gd name="connsiteY22" fmla="*/ 1578767 h 1866625"/>
              <a:gd name="connsiteX23" fmla="*/ 1 w 1455401"/>
              <a:gd name="connsiteY23" fmla="*/ 1569787 h 1866625"/>
              <a:gd name="connsiteX24" fmla="*/ 1 w 1455401"/>
              <a:gd name="connsiteY24" fmla="*/ 296841 h 1866625"/>
              <a:gd name="connsiteX25" fmla="*/ 0 w 1455401"/>
              <a:gd name="connsiteY25" fmla="*/ 296838 h 1866625"/>
              <a:gd name="connsiteX26" fmla="*/ 1 w 1455401"/>
              <a:gd name="connsiteY26" fmla="*/ 296835 h 1866625"/>
              <a:gd name="connsiteX27" fmla="*/ 3758 w 1455401"/>
              <a:gd name="connsiteY27" fmla="*/ 266488 h 1866625"/>
              <a:gd name="connsiteX28" fmla="*/ 727700 w 1455401"/>
              <a:gd name="connsiteY28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39768 w 1455401"/>
              <a:gd name="connsiteY11" fmla="*/ 1140834 h 1866625"/>
              <a:gd name="connsiteX12" fmla="*/ 1455401 w 1455401"/>
              <a:gd name="connsiteY12" fmla="*/ 1569784 h 1866625"/>
              <a:gd name="connsiteX13" fmla="*/ 1455401 w 1455401"/>
              <a:gd name="connsiteY13" fmla="*/ 1569787 h 1866625"/>
              <a:gd name="connsiteX14" fmla="*/ 1455401 w 1455401"/>
              <a:gd name="connsiteY14" fmla="*/ 1569790 h 1866625"/>
              <a:gd name="connsiteX15" fmla="*/ 1455401 w 1455401"/>
              <a:gd name="connsiteY15" fmla="*/ 1578767 h 1866625"/>
              <a:gd name="connsiteX16" fmla="*/ 1454289 w 1455401"/>
              <a:gd name="connsiteY16" fmla="*/ 1578767 h 1866625"/>
              <a:gd name="connsiteX17" fmla="*/ 1451644 w 1455401"/>
              <a:gd name="connsiteY17" fmla="*/ 1600137 h 1866625"/>
              <a:gd name="connsiteX18" fmla="*/ 727701 w 1455401"/>
              <a:gd name="connsiteY18" fmla="*/ 1866625 h 1866625"/>
              <a:gd name="connsiteX19" fmla="*/ 3758 w 1455401"/>
              <a:gd name="connsiteY19" fmla="*/ 1600137 h 1866625"/>
              <a:gd name="connsiteX20" fmla="*/ 1113 w 1455401"/>
              <a:gd name="connsiteY20" fmla="*/ 1578767 h 1866625"/>
              <a:gd name="connsiteX21" fmla="*/ 1 w 1455401"/>
              <a:gd name="connsiteY21" fmla="*/ 1578767 h 1866625"/>
              <a:gd name="connsiteX22" fmla="*/ 1 w 1455401"/>
              <a:gd name="connsiteY22" fmla="*/ 1569787 h 1866625"/>
              <a:gd name="connsiteX23" fmla="*/ 1 w 1455401"/>
              <a:gd name="connsiteY23" fmla="*/ 296841 h 1866625"/>
              <a:gd name="connsiteX24" fmla="*/ 0 w 1455401"/>
              <a:gd name="connsiteY24" fmla="*/ 296838 h 1866625"/>
              <a:gd name="connsiteX25" fmla="*/ 1 w 1455401"/>
              <a:gd name="connsiteY25" fmla="*/ 296835 h 1866625"/>
              <a:gd name="connsiteX26" fmla="*/ 3758 w 1455401"/>
              <a:gd name="connsiteY26" fmla="*/ 266488 h 1866625"/>
              <a:gd name="connsiteX27" fmla="*/ 727700 w 1455401"/>
              <a:gd name="connsiteY27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34352 w 1455401"/>
              <a:gd name="connsiteY10" fmla="*/ 1143359 h 1866625"/>
              <a:gd name="connsiteX11" fmla="*/ 1455401 w 1455401"/>
              <a:gd name="connsiteY11" fmla="*/ 1569784 h 1866625"/>
              <a:gd name="connsiteX12" fmla="*/ 1455401 w 1455401"/>
              <a:gd name="connsiteY12" fmla="*/ 1569787 h 1866625"/>
              <a:gd name="connsiteX13" fmla="*/ 1455401 w 1455401"/>
              <a:gd name="connsiteY13" fmla="*/ 1569790 h 1866625"/>
              <a:gd name="connsiteX14" fmla="*/ 1455401 w 1455401"/>
              <a:gd name="connsiteY14" fmla="*/ 1578767 h 1866625"/>
              <a:gd name="connsiteX15" fmla="*/ 1454289 w 1455401"/>
              <a:gd name="connsiteY15" fmla="*/ 1578767 h 1866625"/>
              <a:gd name="connsiteX16" fmla="*/ 1451644 w 1455401"/>
              <a:gd name="connsiteY16" fmla="*/ 1600137 h 1866625"/>
              <a:gd name="connsiteX17" fmla="*/ 727701 w 1455401"/>
              <a:gd name="connsiteY17" fmla="*/ 1866625 h 1866625"/>
              <a:gd name="connsiteX18" fmla="*/ 3758 w 1455401"/>
              <a:gd name="connsiteY18" fmla="*/ 1600137 h 1866625"/>
              <a:gd name="connsiteX19" fmla="*/ 1113 w 1455401"/>
              <a:gd name="connsiteY19" fmla="*/ 1578767 h 1866625"/>
              <a:gd name="connsiteX20" fmla="*/ 1 w 1455401"/>
              <a:gd name="connsiteY20" fmla="*/ 1578767 h 1866625"/>
              <a:gd name="connsiteX21" fmla="*/ 1 w 1455401"/>
              <a:gd name="connsiteY21" fmla="*/ 1569787 h 1866625"/>
              <a:gd name="connsiteX22" fmla="*/ 1 w 1455401"/>
              <a:gd name="connsiteY22" fmla="*/ 296841 h 1866625"/>
              <a:gd name="connsiteX23" fmla="*/ 0 w 1455401"/>
              <a:gd name="connsiteY23" fmla="*/ 296838 h 1866625"/>
              <a:gd name="connsiteX24" fmla="*/ 1 w 1455401"/>
              <a:gd name="connsiteY24" fmla="*/ 296835 h 1866625"/>
              <a:gd name="connsiteX25" fmla="*/ 3758 w 1455401"/>
              <a:gd name="connsiteY25" fmla="*/ 266488 h 1866625"/>
              <a:gd name="connsiteX26" fmla="*/ 727700 w 1455401"/>
              <a:gd name="connsiteY26" fmla="*/ 0 h 1866625"/>
              <a:gd name="connsiteX0" fmla="*/ 727701 w 1455401"/>
              <a:gd name="connsiteY0" fmla="*/ 107085 h 1866625"/>
              <a:gd name="connsiteX1" fmla="*/ 225411 w 1455401"/>
              <a:gd name="connsiteY1" fmla="*/ 254506 h 1866625"/>
              <a:gd name="connsiteX2" fmla="*/ 727701 w 1455401"/>
              <a:gd name="connsiteY2" fmla="*/ 401926 h 1866625"/>
              <a:gd name="connsiteX3" fmla="*/ 1229991 w 1455401"/>
              <a:gd name="connsiteY3" fmla="*/ 254506 h 1866625"/>
              <a:gd name="connsiteX4" fmla="*/ 727701 w 1455401"/>
              <a:gd name="connsiteY4" fmla="*/ 107085 h 1866625"/>
              <a:gd name="connsiteX5" fmla="*/ 727700 w 1455401"/>
              <a:gd name="connsiteY5" fmla="*/ 0 h 1866625"/>
              <a:gd name="connsiteX6" fmla="*/ 1451644 w 1455401"/>
              <a:gd name="connsiteY6" fmla="*/ 266488 h 1866625"/>
              <a:gd name="connsiteX7" fmla="*/ 1454289 w 1455401"/>
              <a:gd name="connsiteY7" fmla="*/ 287858 h 1866625"/>
              <a:gd name="connsiteX8" fmla="*/ 1455400 w 1455401"/>
              <a:gd name="connsiteY8" fmla="*/ 287858 h 1866625"/>
              <a:gd name="connsiteX9" fmla="*/ 1455400 w 1455401"/>
              <a:gd name="connsiteY9" fmla="*/ 296838 h 1866625"/>
              <a:gd name="connsiteX10" fmla="*/ 1455401 w 1455401"/>
              <a:gd name="connsiteY10" fmla="*/ 1569784 h 1866625"/>
              <a:gd name="connsiteX11" fmla="*/ 1455401 w 1455401"/>
              <a:gd name="connsiteY11" fmla="*/ 1569787 h 1866625"/>
              <a:gd name="connsiteX12" fmla="*/ 1455401 w 1455401"/>
              <a:gd name="connsiteY12" fmla="*/ 1569790 h 1866625"/>
              <a:gd name="connsiteX13" fmla="*/ 1455401 w 1455401"/>
              <a:gd name="connsiteY13" fmla="*/ 1578767 h 1866625"/>
              <a:gd name="connsiteX14" fmla="*/ 1454289 w 1455401"/>
              <a:gd name="connsiteY14" fmla="*/ 1578767 h 1866625"/>
              <a:gd name="connsiteX15" fmla="*/ 1451644 w 1455401"/>
              <a:gd name="connsiteY15" fmla="*/ 1600137 h 1866625"/>
              <a:gd name="connsiteX16" fmla="*/ 727701 w 1455401"/>
              <a:gd name="connsiteY16" fmla="*/ 1866625 h 1866625"/>
              <a:gd name="connsiteX17" fmla="*/ 3758 w 1455401"/>
              <a:gd name="connsiteY17" fmla="*/ 1600137 h 1866625"/>
              <a:gd name="connsiteX18" fmla="*/ 1113 w 1455401"/>
              <a:gd name="connsiteY18" fmla="*/ 1578767 h 1866625"/>
              <a:gd name="connsiteX19" fmla="*/ 1 w 1455401"/>
              <a:gd name="connsiteY19" fmla="*/ 1578767 h 1866625"/>
              <a:gd name="connsiteX20" fmla="*/ 1 w 1455401"/>
              <a:gd name="connsiteY20" fmla="*/ 1569787 h 1866625"/>
              <a:gd name="connsiteX21" fmla="*/ 1 w 1455401"/>
              <a:gd name="connsiteY21" fmla="*/ 296841 h 1866625"/>
              <a:gd name="connsiteX22" fmla="*/ 0 w 1455401"/>
              <a:gd name="connsiteY22" fmla="*/ 296838 h 1866625"/>
              <a:gd name="connsiteX23" fmla="*/ 1 w 1455401"/>
              <a:gd name="connsiteY23" fmla="*/ 296835 h 1866625"/>
              <a:gd name="connsiteX24" fmla="*/ 3758 w 1455401"/>
              <a:gd name="connsiteY24" fmla="*/ 266488 h 1866625"/>
              <a:gd name="connsiteX25" fmla="*/ 727700 w 1455401"/>
              <a:gd name="connsiteY25" fmla="*/ 0 h 186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55401" h="1866625">
                <a:moveTo>
                  <a:pt x="727701" y="107085"/>
                </a:moveTo>
                <a:cubicBezTo>
                  <a:pt x="450294" y="107085"/>
                  <a:pt x="225411" y="173087"/>
                  <a:pt x="225411" y="254506"/>
                </a:cubicBezTo>
                <a:cubicBezTo>
                  <a:pt x="225411" y="335924"/>
                  <a:pt x="450294" y="401926"/>
                  <a:pt x="727701" y="401926"/>
                </a:cubicBezTo>
                <a:cubicBezTo>
                  <a:pt x="1005108" y="401926"/>
                  <a:pt x="1229991" y="335924"/>
                  <a:pt x="1229991" y="254506"/>
                </a:cubicBezTo>
                <a:cubicBezTo>
                  <a:pt x="1229991" y="173087"/>
                  <a:pt x="1005108" y="107085"/>
                  <a:pt x="727701" y="107085"/>
                </a:cubicBezTo>
                <a:close/>
                <a:moveTo>
                  <a:pt x="727700" y="0"/>
                </a:moveTo>
                <a:cubicBezTo>
                  <a:pt x="1104479" y="0"/>
                  <a:pt x="1414378" y="116806"/>
                  <a:pt x="1451644" y="266488"/>
                </a:cubicBezTo>
                <a:lnTo>
                  <a:pt x="1454289" y="287858"/>
                </a:lnTo>
                <a:lnTo>
                  <a:pt x="1455400" y="287858"/>
                </a:lnTo>
                <a:lnTo>
                  <a:pt x="1455400" y="296838"/>
                </a:lnTo>
                <a:cubicBezTo>
                  <a:pt x="1455400" y="510492"/>
                  <a:pt x="1455401" y="1357626"/>
                  <a:pt x="1455401" y="1569784"/>
                </a:cubicBezTo>
                <a:lnTo>
                  <a:pt x="1455401" y="1569787"/>
                </a:lnTo>
                <a:lnTo>
                  <a:pt x="1455401" y="1569790"/>
                </a:lnTo>
                <a:lnTo>
                  <a:pt x="1455401" y="1578767"/>
                </a:lnTo>
                <a:lnTo>
                  <a:pt x="1454289" y="1578767"/>
                </a:lnTo>
                <a:lnTo>
                  <a:pt x="1451644" y="1600137"/>
                </a:lnTo>
                <a:cubicBezTo>
                  <a:pt x="1414379" y="1749819"/>
                  <a:pt x="1104480" y="1866625"/>
                  <a:pt x="727701" y="1866625"/>
                </a:cubicBezTo>
                <a:cubicBezTo>
                  <a:pt x="350922" y="1866625"/>
                  <a:pt x="41024" y="1749819"/>
                  <a:pt x="3758" y="1600137"/>
                </a:cubicBezTo>
                <a:lnTo>
                  <a:pt x="1113" y="1578767"/>
                </a:lnTo>
                <a:lnTo>
                  <a:pt x="1" y="1578767"/>
                </a:lnTo>
                <a:lnTo>
                  <a:pt x="1" y="1569787"/>
                </a:lnTo>
                <a:lnTo>
                  <a:pt x="1" y="296841"/>
                </a:lnTo>
                <a:cubicBezTo>
                  <a:pt x="1" y="158359"/>
                  <a:pt x="0" y="296839"/>
                  <a:pt x="0" y="296838"/>
                </a:cubicBezTo>
                <a:cubicBezTo>
                  <a:pt x="0" y="296837"/>
                  <a:pt x="1" y="296836"/>
                  <a:pt x="1" y="296835"/>
                </a:cubicBezTo>
                <a:lnTo>
                  <a:pt x="3758" y="266488"/>
                </a:lnTo>
                <a:cubicBezTo>
                  <a:pt x="41023" y="116806"/>
                  <a:pt x="350921" y="0"/>
                  <a:pt x="7277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05256E-DBFB-6749-A587-56A2C287DBB4}"/>
              </a:ext>
            </a:extLst>
          </p:cNvPr>
          <p:cNvSpPr txBox="1"/>
          <p:nvPr/>
        </p:nvSpPr>
        <p:spPr>
          <a:xfrm>
            <a:off x="485611" y="4654046"/>
            <a:ext cx="531049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Example: 50 TiB premium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pool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 performance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50 x 64 MiB/s = 3.2 GiB/s (all-up)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CD2CD4-1576-4948-AD9B-4B31B4C03A7E}"/>
              </a:ext>
            </a:extLst>
          </p:cNvPr>
          <p:cNvSpPr txBox="1"/>
          <p:nvPr/>
        </p:nvSpPr>
        <p:spPr>
          <a:xfrm>
            <a:off x="6778807" y="4654046"/>
            <a:ext cx="150297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Volume size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10 TiB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148313-29D9-E948-BCBA-7258F020805B}"/>
              </a:ext>
            </a:extLst>
          </p:cNvPr>
          <p:cNvSpPr txBox="1"/>
          <p:nvPr/>
        </p:nvSpPr>
        <p:spPr>
          <a:xfrm>
            <a:off x="9117642" y="4654046"/>
            <a:ext cx="280429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Volume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 performance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10 x 64 MiB/s = 640 MiB/s</a:t>
            </a:r>
          </a:p>
        </p:txBody>
      </p:sp>
      <p:sp>
        <p:nvSpPr>
          <p:cNvPr id="44" name="Footer Placeholder 2">
            <a:extLst>
              <a:ext uri="{FF2B5EF4-FFF2-40B4-BE49-F238E27FC236}">
                <a16:creationId xmlns:a16="http://schemas.microsoft.com/office/drawing/2014/main" id="{CBD0ABAD-34A6-4448-8E18-6765DDCAA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D6555CBA-0B41-3945-A25A-383217F5F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16</a:t>
            </a:fld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BD4DF6E-0CC5-70EE-0F39-8D76A05528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2211224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715939"/>
            <a:ext cx="9511786" cy="365760"/>
          </a:xfrm>
        </p:spPr>
        <p:txBody>
          <a:bodyPr rtlCol="0"/>
          <a:lstStyle/>
          <a:p>
            <a:pPr rtl="0"/>
            <a:r>
              <a:rPr lang="en-GB" dirty="0"/>
              <a:t>Sizing for Performance – Auto QoS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E8BDC42-C5C6-D04C-9CB5-4092350F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3127F77-CF0F-E44C-9CD5-D8F57667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17</a:t>
            </a:fld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67B124-7B70-7E4A-A352-C0242698303D}"/>
              </a:ext>
            </a:extLst>
          </p:cNvPr>
          <p:cNvCxnSpPr/>
          <p:nvPr/>
        </p:nvCxnSpPr>
        <p:spPr>
          <a:xfrm>
            <a:off x="2432221" y="5366325"/>
            <a:ext cx="73275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A1E567A6-37DD-ED4F-8676-3AE93565970C}"/>
              </a:ext>
            </a:extLst>
          </p:cNvPr>
          <p:cNvSpPr txBox="1">
            <a:spLocks/>
          </p:cNvSpPr>
          <p:nvPr/>
        </p:nvSpPr>
        <p:spPr>
          <a:xfrm>
            <a:off x="4766151" y="5506165"/>
            <a:ext cx="2240130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Capacity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0D35E3BF-4F7C-3D48-909E-1558427CB8FC}"/>
              </a:ext>
            </a:extLst>
          </p:cNvPr>
          <p:cNvSpPr txBox="1">
            <a:spLocks/>
          </p:cNvSpPr>
          <p:nvPr/>
        </p:nvSpPr>
        <p:spPr>
          <a:xfrm>
            <a:off x="8229091" y="5387178"/>
            <a:ext cx="2240130" cy="351851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10 TiB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ABF85B-D063-6442-BFB7-54CEBE47AED2}"/>
              </a:ext>
            </a:extLst>
          </p:cNvPr>
          <p:cNvCxnSpPr>
            <a:cxnSpLocks/>
          </p:cNvCxnSpPr>
          <p:nvPr/>
        </p:nvCxnSpPr>
        <p:spPr>
          <a:xfrm flipV="1">
            <a:off x="2432221" y="1686340"/>
            <a:ext cx="1" cy="3679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42981215-622E-194B-B6F5-B25D40FF2BE5}"/>
              </a:ext>
            </a:extLst>
          </p:cNvPr>
          <p:cNvSpPr txBox="1">
            <a:spLocks/>
          </p:cNvSpPr>
          <p:nvPr/>
        </p:nvSpPr>
        <p:spPr>
          <a:xfrm rot="16200000">
            <a:off x="972717" y="3388344"/>
            <a:ext cx="2240130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Throughput</a:t>
            </a: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363E1B99-5F67-1B47-829F-7E75CEFA24AB}"/>
              </a:ext>
            </a:extLst>
          </p:cNvPr>
          <p:cNvSpPr txBox="1">
            <a:spLocks/>
          </p:cNvSpPr>
          <p:nvPr/>
        </p:nvSpPr>
        <p:spPr>
          <a:xfrm>
            <a:off x="789805" y="1698790"/>
            <a:ext cx="2240130" cy="351851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1280 MiB/s</a:t>
            </a:r>
          </a:p>
        </p:txBody>
      </p:sp>
      <p:sp>
        <p:nvSpPr>
          <p:cNvPr id="15" name="Magnetic Disk 14">
            <a:extLst>
              <a:ext uri="{FF2B5EF4-FFF2-40B4-BE49-F238E27FC236}">
                <a16:creationId xmlns:a16="http://schemas.microsoft.com/office/drawing/2014/main" id="{555430BB-B747-7243-939A-47FE098AE2BE}"/>
              </a:ext>
            </a:extLst>
          </p:cNvPr>
          <p:cNvSpPr/>
          <p:nvPr/>
        </p:nvSpPr>
        <p:spPr>
          <a:xfrm>
            <a:off x="3392020" y="2862468"/>
            <a:ext cx="2822804" cy="2119397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</a:t>
            </a:r>
          </a:p>
          <a:p>
            <a:pPr algn="ctr"/>
            <a:r>
              <a:rPr lang="en-GB" dirty="0"/>
              <a:t>4 TiB / 512 MiB/s</a:t>
            </a:r>
          </a:p>
        </p:txBody>
      </p:sp>
      <p:sp>
        <p:nvSpPr>
          <p:cNvPr id="30" name="Magnetic Disk 29">
            <a:extLst>
              <a:ext uri="{FF2B5EF4-FFF2-40B4-BE49-F238E27FC236}">
                <a16:creationId xmlns:a16="http://schemas.microsoft.com/office/drawing/2014/main" id="{34678154-F90F-5547-8CE8-752B926E5E82}"/>
              </a:ext>
            </a:extLst>
          </p:cNvPr>
          <p:cNvSpPr/>
          <p:nvPr/>
        </p:nvSpPr>
        <p:spPr>
          <a:xfrm>
            <a:off x="7593047" y="1698789"/>
            <a:ext cx="2166731" cy="1163679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Backup</a:t>
            </a:r>
          </a:p>
          <a:p>
            <a:pPr algn="ctr"/>
            <a:r>
              <a:rPr lang="en-GB" dirty="0"/>
              <a:t>4.5 TiB / 576 MiB/s</a:t>
            </a:r>
          </a:p>
        </p:txBody>
      </p:sp>
      <p:sp>
        <p:nvSpPr>
          <p:cNvPr id="31" name="Magnetic Disk 30">
            <a:extLst>
              <a:ext uri="{FF2B5EF4-FFF2-40B4-BE49-F238E27FC236}">
                <a16:creationId xmlns:a16="http://schemas.microsoft.com/office/drawing/2014/main" id="{E237BCD7-E716-864F-87B0-07BEA4B264D2}"/>
              </a:ext>
            </a:extLst>
          </p:cNvPr>
          <p:cNvSpPr/>
          <p:nvPr/>
        </p:nvSpPr>
        <p:spPr>
          <a:xfrm>
            <a:off x="6194901" y="2556937"/>
            <a:ext cx="1387716" cy="671271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Shares</a:t>
            </a:r>
          </a:p>
        </p:txBody>
      </p:sp>
      <p:sp>
        <p:nvSpPr>
          <p:cNvPr id="32" name="Magnetic Disk 31">
            <a:extLst>
              <a:ext uri="{FF2B5EF4-FFF2-40B4-BE49-F238E27FC236}">
                <a16:creationId xmlns:a16="http://schemas.microsoft.com/office/drawing/2014/main" id="{A3101227-1FAF-F64A-B481-4A1E0F324D5C}"/>
              </a:ext>
            </a:extLst>
          </p:cNvPr>
          <p:cNvSpPr/>
          <p:nvPr/>
        </p:nvSpPr>
        <p:spPr>
          <a:xfrm>
            <a:off x="2487110" y="4582852"/>
            <a:ext cx="904909" cy="754287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Logs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CE1DDBFC-3876-2543-9858-1CA717F20416}"/>
              </a:ext>
            </a:extLst>
          </p:cNvPr>
          <p:cNvSpPr txBox="1">
            <a:spLocks/>
          </p:cNvSpPr>
          <p:nvPr/>
        </p:nvSpPr>
        <p:spPr>
          <a:xfrm>
            <a:off x="695745" y="1216383"/>
            <a:ext cx="10823706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10 TiB Ultra Capacity Pool Auto QoS (u</a:t>
            </a:r>
            <a:r>
              <a:rPr lang="en-US" sz="2000" dirty="0" err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ltra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service level = 1280 MiB/s)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04E601-BDD6-C844-9A4E-A15FAD751FE8}"/>
              </a:ext>
            </a:extLst>
          </p:cNvPr>
          <p:cNvSpPr txBox="1"/>
          <p:nvPr/>
        </p:nvSpPr>
        <p:spPr>
          <a:xfrm>
            <a:off x="6833286" y="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B1CA62F-FD59-C144-7F14-7AC9F14B8E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605337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715939"/>
            <a:ext cx="9511786" cy="365760"/>
          </a:xfrm>
        </p:spPr>
        <p:txBody>
          <a:bodyPr rtlCol="0"/>
          <a:lstStyle/>
          <a:p>
            <a:pPr rtl="0"/>
            <a:r>
              <a:rPr lang="en-GB" dirty="0"/>
              <a:t>Sizing for Performance – Manual QoS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E8BDC42-C5C6-D04C-9CB5-4092350F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3127F77-CF0F-E44C-9CD5-D8F57667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18</a:t>
            </a:fld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67B124-7B70-7E4A-A352-C0242698303D}"/>
              </a:ext>
            </a:extLst>
          </p:cNvPr>
          <p:cNvCxnSpPr/>
          <p:nvPr/>
        </p:nvCxnSpPr>
        <p:spPr>
          <a:xfrm>
            <a:off x="2432221" y="5366325"/>
            <a:ext cx="73275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A1E567A6-37DD-ED4F-8676-3AE93565970C}"/>
              </a:ext>
            </a:extLst>
          </p:cNvPr>
          <p:cNvSpPr txBox="1">
            <a:spLocks/>
          </p:cNvSpPr>
          <p:nvPr/>
        </p:nvSpPr>
        <p:spPr>
          <a:xfrm>
            <a:off x="4766151" y="5506165"/>
            <a:ext cx="2240130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Capacity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0D35E3BF-4F7C-3D48-909E-1558427CB8FC}"/>
              </a:ext>
            </a:extLst>
          </p:cNvPr>
          <p:cNvSpPr txBox="1">
            <a:spLocks/>
          </p:cNvSpPr>
          <p:nvPr/>
        </p:nvSpPr>
        <p:spPr>
          <a:xfrm>
            <a:off x="8229091" y="5387178"/>
            <a:ext cx="2240130" cy="351851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10 TiB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ABF85B-D063-6442-BFB7-54CEBE47AED2}"/>
              </a:ext>
            </a:extLst>
          </p:cNvPr>
          <p:cNvCxnSpPr>
            <a:cxnSpLocks/>
          </p:cNvCxnSpPr>
          <p:nvPr/>
        </p:nvCxnSpPr>
        <p:spPr>
          <a:xfrm flipV="1">
            <a:off x="2432221" y="1686340"/>
            <a:ext cx="1" cy="3679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42981215-622E-194B-B6F5-B25D40FF2BE5}"/>
              </a:ext>
            </a:extLst>
          </p:cNvPr>
          <p:cNvSpPr txBox="1">
            <a:spLocks/>
          </p:cNvSpPr>
          <p:nvPr/>
        </p:nvSpPr>
        <p:spPr>
          <a:xfrm rot="16200000">
            <a:off x="972717" y="3388344"/>
            <a:ext cx="2240130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Throughput</a:t>
            </a: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363E1B99-5F67-1B47-829F-7E75CEFA24AB}"/>
              </a:ext>
            </a:extLst>
          </p:cNvPr>
          <p:cNvSpPr txBox="1">
            <a:spLocks/>
          </p:cNvSpPr>
          <p:nvPr/>
        </p:nvSpPr>
        <p:spPr>
          <a:xfrm>
            <a:off x="789805" y="1698790"/>
            <a:ext cx="2240130" cy="351851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1280 MiB/s</a:t>
            </a:r>
          </a:p>
        </p:txBody>
      </p:sp>
      <p:sp>
        <p:nvSpPr>
          <p:cNvPr id="15" name="Magnetic Disk 14">
            <a:extLst>
              <a:ext uri="{FF2B5EF4-FFF2-40B4-BE49-F238E27FC236}">
                <a16:creationId xmlns:a16="http://schemas.microsoft.com/office/drawing/2014/main" id="{555430BB-B747-7243-939A-47FE098AE2BE}"/>
              </a:ext>
            </a:extLst>
          </p:cNvPr>
          <p:cNvSpPr/>
          <p:nvPr/>
        </p:nvSpPr>
        <p:spPr>
          <a:xfrm>
            <a:off x="3392020" y="2862468"/>
            <a:ext cx="2822804" cy="2119397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</a:t>
            </a:r>
          </a:p>
          <a:p>
            <a:pPr algn="ctr"/>
            <a:r>
              <a:rPr lang="en-GB" dirty="0"/>
              <a:t>4 TiB / 704 MiB/s</a:t>
            </a:r>
          </a:p>
        </p:txBody>
      </p:sp>
      <p:sp>
        <p:nvSpPr>
          <p:cNvPr id="30" name="Magnetic Disk 29">
            <a:extLst>
              <a:ext uri="{FF2B5EF4-FFF2-40B4-BE49-F238E27FC236}">
                <a16:creationId xmlns:a16="http://schemas.microsoft.com/office/drawing/2014/main" id="{34678154-F90F-5547-8CE8-752B926E5E82}"/>
              </a:ext>
            </a:extLst>
          </p:cNvPr>
          <p:cNvSpPr/>
          <p:nvPr/>
        </p:nvSpPr>
        <p:spPr>
          <a:xfrm>
            <a:off x="7593047" y="1698789"/>
            <a:ext cx="2166731" cy="1163679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Backup</a:t>
            </a:r>
          </a:p>
          <a:p>
            <a:pPr algn="ctr"/>
            <a:r>
              <a:rPr lang="en-GB" dirty="0"/>
              <a:t>4.5 TiB / 256 MiB/s</a:t>
            </a:r>
          </a:p>
        </p:txBody>
      </p:sp>
      <p:sp>
        <p:nvSpPr>
          <p:cNvPr id="31" name="Magnetic Disk 30">
            <a:extLst>
              <a:ext uri="{FF2B5EF4-FFF2-40B4-BE49-F238E27FC236}">
                <a16:creationId xmlns:a16="http://schemas.microsoft.com/office/drawing/2014/main" id="{E237BCD7-E716-864F-87B0-07BEA4B264D2}"/>
              </a:ext>
            </a:extLst>
          </p:cNvPr>
          <p:cNvSpPr/>
          <p:nvPr/>
        </p:nvSpPr>
        <p:spPr>
          <a:xfrm>
            <a:off x="6194901" y="2556937"/>
            <a:ext cx="1387716" cy="671271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Shares</a:t>
            </a:r>
          </a:p>
        </p:txBody>
      </p:sp>
      <p:sp>
        <p:nvSpPr>
          <p:cNvPr id="32" name="Magnetic Disk 31">
            <a:extLst>
              <a:ext uri="{FF2B5EF4-FFF2-40B4-BE49-F238E27FC236}">
                <a16:creationId xmlns:a16="http://schemas.microsoft.com/office/drawing/2014/main" id="{A3101227-1FAF-F64A-B481-4A1E0F324D5C}"/>
              </a:ext>
            </a:extLst>
          </p:cNvPr>
          <p:cNvSpPr/>
          <p:nvPr/>
        </p:nvSpPr>
        <p:spPr>
          <a:xfrm>
            <a:off x="2487110" y="4582852"/>
            <a:ext cx="904909" cy="754287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Logs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CE1DDBFC-3876-2543-9858-1CA717F20416}"/>
              </a:ext>
            </a:extLst>
          </p:cNvPr>
          <p:cNvSpPr txBox="1">
            <a:spLocks/>
          </p:cNvSpPr>
          <p:nvPr/>
        </p:nvSpPr>
        <p:spPr>
          <a:xfrm>
            <a:off x="695745" y="1216383"/>
            <a:ext cx="10823706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10 TiB Ultra Capacity Pool Manual QoS (u</a:t>
            </a:r>
            <a:r>
              <a:rPr lang="en-US" sz="2000" dirty="0" err="1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ltra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 service level = 1280 MiB/s)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8D40AFAF-7C65-1C45-ABD6-3C9FD5F2FDF5}"/>
              </a:ext>
            </a:extLst>
          </p:cNvPr>
          <p:cNvSpPr txBox="1">
            <a:spLocks/>
          </p:cNvSpPr>
          <p:nvPr/>
        </p:nvSpPr>
        <p:spPr>
          <a:xfrm>
            <a:off x="7187107" y="4012190"/>
            <a:ext cx="3144975" cy="46572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sz="2000" b="1" dirty="0">
                <a:solidFill>
                  <a:schemeClr val="bg1"/>
                </a:solidFill>
                <a:latin typeface="+mn-lt"/>
                <a:cs typeface="Segoe UI" panose="020B0502040204020203" pitchFamily="34" charset="0"/>
              </a:rPr>
              <a:t>Select Throughput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AD25F4-4456-A144-B2AC-4EE1A08C884D}"/>
              </a:ext>
            </a:extLst>
          </p:cNvPr>
          <p:cNvCxnSpPr>
            <a:cxnSpLocks/>
          </p:cNvCxnSpPr>
          <p:nvPr/>
        </p:nvCxnSpPr>
        <p:spPr>
          <a:xfrm flipV="1">
            <a:off x="8676412" y="3032138"/>
            <a:ext cx="1" cy="9592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3155DF-FDB7-7E42-A84E-A47F2CD0049A}"/>
              </a:ext>
            </a:extLst>
          </p:cNvPr>
          <p:cNvCxnSpPr>
            <a:cxnSpLocks/>
          </p:cNvCxnSpPr>
          <p:nvPr/>
        </p:nvCxnSpPr>
        <p:spPr>
          <a:xfrm flipH="1">
            <a:off x="6425514" y="4245054"/>
            <a:ext cx="110440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3FCF601-E8C3-3DC1-867F-30CDD65D01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1594511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715939"/>
            <a:ext cx="8103116" cy="365760"/>
          </a:xfrm>
        </p:spPr>
        <p:txBody>
          <a:bodyPr rtlCol="0"/>
          <a:lstStyle/>
          <a:p>
            <a:pPr rtl="0"/>
            <a:r>
              <a:rPr lang="en-GB" dirty="0"/>
              <a:t>Dynamic Volume Shaping - ANF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E8BDC42-C5C6-D04C-9CB5-4092350F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3127F77-CF0F-E44C-9CD5-D8F57667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19</a:t>
            </a:fld>
            <a:endParaRPr lang="en-GB"/>
          </a:p>
        </p:txBody>
      </p:sp>
      <p:graphicFrame>
        <p:nvGraphicFramePr>
          <p:cNvPr id="17" name="Content Placeholder 6">
            <a:extLst>
              <a:ext uri="{FF2B5EF4-FFF2-40B4-BE49-F238E27FC236}">
                <a16:creationId xmlns:a16="http://schemas.microsoft.com/office/drawing/2014/main" id="{9DF0D406-EABD-194B-8334-7E68A64BF2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3562658"/>
              </p:ext>
            </p:extLst>
          </p:nvPr>
        </p:nvGraphicFramePr>
        <p:xfrm>
          <a:off x="584200" y="1435100"/>
          <a:ext cx="5211763" cy="4833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ontent Placeholder 6">
            <a:extLst>
              <a:ext uri="{FF2B5EF4-FFF2-40B4-BE49-F238E27FC236}">
                <a16:creationId xmlns:a16="http://schemas.microsoft.com/office/drawing/2014/main" id="{B475473B-DD35-394E-995F-1CC311A87A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215138"/>
              </p:ext>
            </p:extLst>
          </p:nvPr>
        </p:nvGraphicFramePr>
        <p:xfrm>
          <a:off x="6389688" y="1435100"/>
          <a:ext cx="5219700" cy="4833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420D27A-61EC-E709-0653-CF8B7037E9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54266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 rtlCol="0"/>
          <a:lstStyle/>
          <a:p>
            <a:pPr rtl="0"/>
            <a:r>
              <a:rPr lang="en-GB" dirty="0"/>
              <a:t>About Me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15049"/>
            <a:ext cx="4850550" cy="1723690"/>
          </a:xfrm>
        </p:spPr>
        <p:txBody>
          <a:bodyPr rtlCol="0">
            <a:normAutofit fontScale="92500" lnSpcReduction="10000"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Worked within the Information Technology industry for more than 20 years</a:t>
            </a:r>
            <a:r>
              <a:rPr lang="en-US" dirty="0"/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Cloud Solutions Architect at NetApp in the EMEA Azure Business Group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Focused on Azure, specialising in Azure NetApp Files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14" name="Picture Placeholder 13" descr="A picture containing text&#10;&#10;Description automatically generated">
            <a:extLst>
              <a:ext uri="{FF2B5EF4-FFF2-40B4-BE49-F238E27FC236}">
                <a16:creationId xmlns:a16="http://schemas.microsoft.com/office/drawing/2014/main" id="{26CA299D-BC1F-B14C-A769-F1313B86E9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176" b="2176"/>
          <a:stretch>
            <a:fillRect/>
          </a:stretch>
        </p:blipFill>
        <p:spPr>
          <a:xfrm>
            <a:off x="7349737" y="1672143"/>
            <a:ext cx="2939167" cy="28048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/>
        </p:nvSpPr>
        <p:spPr>
          <a:xfrm>
            <a:off x="6614377" y="4442513"/>
            <a:ext cx="5387008" cy="1129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dirty="0"/>
              <a:t>Anthony MAshford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26DD444E-9332-4445-9375-44491400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724939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2FCD72E-3647-7F4A-AE2B-6084C224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0" y="5779347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4BA0D3-7760-C746-BC68-493AE5E61C96}"/>
              </a:ext>
            </a:extLst>
          </p:cNvPr>
          <p:cNvSpPr txBox="1"/>
          <p:nvPr/>
        </p:nvSpPr>
        <p:spPr>
          <a:xfrm>
            <a:off x="9303634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F89F3F-C5A5-6B40-881F-0E81C246F44F}"/>
              </a:ext>
            </a:extLst>
          </p:cNvPr>
          <p:cNvSpPr txBox="1"/>
          <p:nvPr/>
        </p:nvSpPr>
        <p:spPr>
          <a:xfrm>
            <a:off x="1322514" y="5779347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3AE8B2-52B1-554F-ABE5-487C59930B5A}"/>
              </a:ext>
            </a:extLst>
          </p:cNvPr>
          <p:cNvSpPr txBox="1"/>
          <p:nvPr/>
        </p:nvSpPr>
        <p:spPr>
          <a:xfrm>
            <a:off x="5334609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azuretechlab.com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6" name="Graphic 35" descr="Internet with solid fill">
            <a:extLst>
              <a:ext uri="{FF2B5EF4-FFF2-40B4-BE49-F238E27FC236}">
                <a16:creationId xmlns:a16="http://schemas.microsoft.com/office/drawing/2014/main" id="{5E236EA2-95D6-0442-97B9-3D62B3151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26532" y="5564304"/>
            <a:ext cx="914400" cy="91440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F0160ECC-96E6-6D32-75AA-8F3E253A8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532" y="1672143"/>
            <a:ext cx="1596732" cy="638693"/>
          </a:xfrm>
          <a:prstGeom prst="rect">
            <a:avLst/>
          </a:prstGeom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681B2C1-745D-DD85-EBEE-A7C24E4BAE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8"/>
    </mc:Choice>
    <mc:Fallback xmlns="">
      <p:transition spd="slow" advTm="647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What is Cloud Storage? - Servers Australia">
            <a:extLst>
              <a:ext uri="{FF2B5EF4-FFF2-40B4-BE49-F238E27FC236}">
                <a16:creationId xmlns:a16="http://schemas.microsoft.com/office/drawing/2014/main" id="{7F9E37CC-E5FF-C348-9257-0547837B9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Placeholder 13">
            <a:extLst>
              <a:ext uri="{FF2B5EF4-FFF2-40B4-BE49-F238E27FC236}">
                <a16:creationId xmlns:a16="http://schemas.microsoft.com/office/drawing/2014/main" id="{D005CA74-609E-3746-B666-2112F41467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0595" b="10595"/>
          <a:stretch>
            <a:fillRect/>
          </a:stretch>
        </p:blipFill>
        <p:spPr>
          <a:xfrm flipH="1">
            <a:off x="5595681" y="1371600"/>
            <a:ext cx="1000635" cy="788686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48" y="4697715"/>
            <a:ext cx="9385300" cy="985791"/>
          </a:xfrm>
        </p:spPr>
        <p:txBody>
          <a:bodyPr rtlCol="0"/>
          <a:lstStyle/>
          <a:p>
            <a:pPr rtl="0"/>
            <a:r>
              <a:rPr lang="en-GB" dirty="0"/>
              <a:t>Azure NetApp Files</a:t>
            </a:r>
            <a:br>
              <a:rPr lang="en-GB" dirty="0"/>
            </a:br>
            <a:r>
              <a:rPr lang="en-GB" sz="3200" dirty="0">
                <a:solidFill>
                  <a:schemeClr val="bg1"/>
                </a:solidFill>
              </a:rPr>
              <a:t>features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280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0AEC3A-ACD2-2E40-A590-A3EB811046F6}"/>
              </a:ext>
            </a:extLst>
          </p:cNvPr>
          <p:cNvSpPr/>
          <p:nvPr/>
        </p:nvSpPr>
        <p:spPr>
          <a:xfrm>
            <a:off x="4697850" y="2383585"/>
            <a:ext cx="2323070" cy="31424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UK South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8" y="715939"/>
            <a:ext cx="9128727" cy="365760"/>
          </a:xfrm>
        </p:spPr>
        <p:txBody>
          <a:bodyPr rtlCol="0"/>
          <a:lstStyle/>
          <a:p>
            <a:pPr rtl="0"/>
            <a:r>
              <a:rPr lang="en-GB" dirty="0"/>
              <a:t>Cross region Replication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E8BDC42-C5C6-D04C-9CB5-4092350F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3127F77-CF0F-E44C-9CD5-D8F57667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21</a:t>
            </a:fld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B1A95E-5961-4142-87A1-4950138F09D2}"/>
              </a:ext>
            </a:extLst>
          </p:cNvPr>
          <p:cNvSpPr/>
          <p:nvPr/>
        </p:nvSpPr>
        <p:spPr bwMode="gray">
          <a:xfrm>
            <a:off x="573962" y="1461133"/>
            <a:ext cx="3330773" cy="54379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18872" tIns="118872" rIns="118872" bIns="118872" rtlCol="0" anchor="ctr"/>
          <a:lstStyle/>
          <a:p>
            <a:pPr marL="0" marR="0" lvl="0" indent="0" algn="ctr" defTabSz="4572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Features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1A46EFA2-3D31-5340-9C62-AEFF56CBBDE8}"/>
              </a:ext>
            </a:extLst>
          </p:cNvPr>
          <p:cNvSpPr txBox="1">
            <a:spLocks/>
          </p:cNvSpPr>
          <p:nvPr/>
        </p:nvSpPr>
        <p:spPr bwMode="gray">
          <a:xfrm>
            <a:off x="573962" y="2299470"/>
            <a:ext cx="3330773" cy="3667613"/>
          </a:xfrm>
          <a:prstGeom prst="rect">
            <a:avLst/>
          </a:prstGeom>
          <a:solidFill>
            <a:srgbClr val="EBEBEC"/>
          </a:solidFill>
          <a:ln>
            <a:noFill/>
          </a:ln>
        </p:spPr>
        <p:txBody>
          <a:bodyPr vert="horz" lIns="118872" tIns="118872" rIns="118872" bIns="118872" rtlCol="0">
            <a:noAutofit/>
          </a:bodyPr>
          <a:lstStyle>
            <a:lvl1pPr marL="234950" indent="-234950" algn="l" defTabSz="914400" rtl="0" eaLnBrk="1" latinLnBrk="0" hangingPunct="1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5850" marR="0" indent="-171450" algn="l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Wingdings" panose="05000000000000000000" pitchFamily="2" charset="2"/>
              <a:buChar char="§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marR="0" lvl="1" indent="-176213" algn="l" defTabSz="914126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Replicate volume to regional pair</a:t>
            </a:r>
          </a:p>
          <a:p>
            <a:pPr marL="404813" marR="0" lvl="1" indent="-176213" algn="l" defTabSz="914126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Replicate volume to non-regional pair</a:t>
            </a:r>
          </a:p>
          <a:p>
            <a:pPr marL="404813" marR="0" lvl="1" indent="-176213" algn="l" defTabSz="914126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</a:rPr>
              <a:t>Replicate to different storage tier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404813" marR="0" lvl="1" indent="-176213" algn="l" defTabSz="914126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</a:rPr>
              <a:t>Replication intervals</a:t>
            </a:r>
          </a:p>
          <a:p>
            <a:pPr marL="633413" lvl="2" indent="-176213" defTabSz="914126">
              <a:lnSpc>
                <a:spcPct val="95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10 m</a:t>
            </a:r>
            <a:r>
              <a:rPr lang="en-US" sz="2000" dirty="0">
                <a:solidFill>
                  <a:srgbClr val="000000"/>
                </a:solidFill>
              </a:rPr>
              <a:t>ins</a:t>
            </a:r>
          </a:p>
          <a:p>
            <a:pPr marL="633413" lvl="2" indent="-176213" defTabSz="914126">
              <a:lnSpc>
                <a:spcPct val="95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1 hour</a:t>
            </a:r>
          </a:p>
          <a:p>
            <a:pPr marL="633413" lvl="2" indent="-176213" defTabSz="914126">
              <a:lnSpc>
                <a:spcPct val="95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1 day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F00A133-9DF2-A542-B8D7-6D3DA5A58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595" b="10595"/>
          <a:stretch>
            <a:fillRect/>
          </a:stretch>
        </p:blipFill>
        <p:spPr>
          <a:xfrm flipH="1">
            <a:off x="5320254" y="2917137"/>
            <a:ext cx="1078261" cy="84987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1A10D79-3004-FA44-9ACD-BAF7075BB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0965" y="4056283"/>
            <a:ext cx="868645" cy="868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E1D333-77BE-F347-A16F-7BEC7514D56D}"/>
              </a:ext>
            </a:extLst>
          </p:cNvPr>
          <p:cNvSpPr txBox="1"/>
          <p:nvPr/>
        </p:nvSpPr>
        <p:spPr>
          <a:xfrm>
            <a:off x="5056194" y="5029538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Volume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65A04C1-8D69-E64A-9DAD-0925DD2F4CE2}"/>
              </a:ext>
            </a:extLst>
          </p:cNvPr>
          <p:cNvSpPr/>
          <p:nvPr/>
        </p:nvSpPr>
        <p:spPr>
          <a:xfrm>
            <a:off x="9227185" y="2383585"/>
            <a:ext cx="2323070" cy="31424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UK West</a:t>
            </a:r>
          </a:p>
        </p:txBody>
      </p:sp>
      <p:pic>
        <p:nvPicPr>
          <p:cNvPr id="25" name="Picture Placeholder 13">
            <a:extLst>
              <a:ext uri="{FF2B5EF4-FFF2-40B4-BE49-F238E27FC236}">
                <a16:creationId xmlns:a16="http://schemas.microsoft.com/office/drawing/2014/main" id="{A61B6C60-8388-7442-9289-AB8DABC78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595" b="10595"/>
          <a:stretch>
            <a:fillRect/>
          </a:stretch>
        </p:blipFill>
        <p:spPr>
          <a:xfrm flipH="1">
            <a:off x="9849589" y="2917137"/>
            <a:ext cx="1078261" cy="84987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F787C1F-657F-DD41-AB5C-FE9989722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0300" y="4056283"/>
            <a:ext cx="868645" cy="8686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90AF427-26D4-3E42-ACFB-FE4D85803B44}"/>
              </a:ext>
            </a:extLst>
          </p:cNvPr>
          <p:cNvSpPr txBox="1"/>
          <p:nvPr/>
        </p:nvSpPr>
        <p:spPr>
          <a:xfrm>
            <a:off x="9585529" y="5029538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Volume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CF6C49A-8432-074B-9E0F-FD1479318D0A}"/>
              </a:ext>
            </a:extLst>
          </p:cNvPr>
          <p:cNvCxnSpPr>
            <a:cxnSpLocks/>
          </p:cNvCxnSpPr>
          <p:nvPr/>
        </p:nvCxnSpPr>
        <p:spPr>
          <a:xfrm>
            <a:off x="6418125" y="4431434"/>
            <a:ext cx="333135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569C08-66F5-3E48-B9C5-A77E29B48829}"/>
              </a:ext>
            </a:extLst>
          </p:cNvPr>
          <p:cNvSpPr txBox="1"/>
          <p:nvPr/>
        </p:nvSpPr>
        <p:spPr>
          <a:xfrm>
            <a:off x="7116170" y="4056283"/>
            <a:ext cx="2074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Cross region replication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DC1835-8358-FC4F-AD28-AFF99932291C}"/>
              </a:ext>
            </a:extLst>
          </p:cNvPr>
          <p:cNvSpPr txBox="1"/>
          <p:nvPr/>
        </p:nvSpPr>
        <p:spPr>
          <a:xfrm>
            <a:off x="7116170" y="4532273"/>
            <a:ext cx="20744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Asynchronous replication across regions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3F70ECF-7C64-CE95-7EE8-EC9276E75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2186961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8A61477-B42E-712F-227D-2CC814537ED6}"/>
              </a:ext>
            </a:extLst>
          </p:cNvPr>
          <p:cNvSpPr/>
          <p:nvPr/>
        </p:nvSpPr>
        <p:spPr>
          <a:xfrm>
            <a:off x="4242890" y="2004925"/>
            <a:ext cx="7737828" cy="39621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Azure Region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0AEC3A-ACD2-2E40-A590-A3EB811046F6}"/>
              </a:ext>
            </a:extLst>
          </p:cNvPr>
          <p:cNvSpPr/>
          <p:nvPr/>
        </p:nvSpPr>
        <p:spPr>
          <a:xfrm>
            <a:off x="4697850" y="3429000"/>
            <a:ext cx="2323070" cy="20970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Az1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8" y="715939"/>
            <a:ext cx="9128727" cy="365760"/>
          </a:xfrm>
        </p:spPr>
        <p:txBody>
          <a:bodyPr rtlCol="0"/>
          <a:lstStyle/>
          <a:p>
            <a:pPr rtl="0"/>
            <a:r>
              <a:rPr lang="en-GB" dirty="0"/>
              <a:t>Availability zone volume placement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E8BDC42-C5C6-D04C-9CB5-4092350F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3127F77-CF0F-E44C-9CD5-D8F57667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22</a:t>
            </a:fld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B1A95E-5961-4142-87A1-4950138F09D2}"/>
              </a:ext>
            </a:extLst>
          </p:cNvPr>
          <p:cNvSpPr/>
          <p:nvPr/>
        </p:nvSpPr>
        <p:spPr bwMode="gray">
          <a:xfrm>
            <a:off x="573962" y="1461133"/>
            <a:ext cx="3330773" cy="54379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18872" tIns="118872" rIns="118872" bIns="118872" rtlCol="0" anchor="ctr"/>
          <a:lstStyle/>
          <a:p>
            <a:pPr marL="0" marR="0" lvl="0" indent="0" algn="ctr" defTabSz="4572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Features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1A46EFA2-3D31-5340-9C62-AEFF56CBBDE8}"/>
              </a:ext>
            </a:extLst>
          </p:cNvPr>
          <p:cNvSpPr txBox="1">
            <a:spLocks/>
          </p:cNvSpPr>
          <p:nvPr/>
        </p:nvSpPr>
        <p:spPr bwMode="gray">
          <a:xfrm>
            <a:off x="573962" y="2299470"/>
            <a:ext cx="3330773" cy="3667613"/>
          </a:xfrm>
          <a:prstGeom prst="rect">
            <a:avLst/>
          </a:prstGeom>
          <a:solidFill>
            <a:srgbClr val="EBEBEC"/>
          </a:solidFill>
          <a:ln>
            <a:noFill/>
          </a:ln>
        </p:spPr>
        <p:txBody>
          <a:bodyPr vert="horz" lIns="118872" tIns="118872" rIns="118872" bIns="118872" rtlCol="0">
            <a:noAutofit/>
          </a:bodyPr>
          <a:lstStyle>
            <a:lvl1pPr marL="234950" indent="-234950" algn="l" defTabSz="914400" rtl="0" eaLnBrk="1" latinLnBrk="0" hangingPunct="1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5850" marR="0" indent="-171450" algn="l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Wingdings" panose="05000000000000000000" pitchFamily="2" charset="2"/>
              <a:buChar char="§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marR="0" lvl="1" indent="-176213" algn="l" defTabSz="914126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Public Preview</a:t>
            </a:r>
          </a:p>
          <a:p>
            <a:pPr marL="404813" marR="0" lvl="1" indent="-176213" algn="l" defTabSz="914126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Choose the AZ for the new volume</a:t>
            </a:r>
          </a:p>
          <a:p>
            <a:pPr marL="404813" marR="0" lvl="1" indent="-176213" algn="l" defTabSz="914126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</a:rPr>
              <a:t>Create HA deployments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404813" marR="0" lvl="1" indent="-176213" algn="l" defTabSz="914126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Use Application redundancy</a:t>
            </a:r>
          </a:p>
          <a:p>
            <a:pPr marL="404813" marR="0" lvl="1" indent="-176213" algn="l" defTabSz="914126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</a:rPr>
              <a:t>No cross-zone transfer charges (Currently)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1A10D79-3004-FA44-9ACD-BAF7075BB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0965" y="4056283"/>
            <a:ext cx="868645" cy="868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E1D333-77BE-F347-A16F-7BEC7514D56D}"/>
              </a:ext>
            </a:extLst>
          </p:cNvPr>
          <p:cNvSpPr txBox="1"/>
          <p:nvPr/>
        </p:nvSpPr>
        <p:spPr>
          <a:xfrm>
            <a:off x="5056194" y="5029538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Volume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65A04C1-8D69-E64A-9DAD-0925DD2F4CE2}"/>
              </a:ext>
            </a:extLst>
          </p:cNvPr>
          <p:cNvSpPr/>
          <p:nvPr/>
        </p:nvSpPr>
        <p:spPr>
          <a:xfrm>
            <a:off x="9227185" y="3429000"/>
            <a:ext cx="2323070" cy="20970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Az2</a:t>
            </a:r>
          </a:p>
        </p:txBody>
      </p:sp>
      <p:pic>
        <p:nvPicPr>
          <p:cNvPr id="25" name="Picture Placeholder 13">
            <a:extLst>
              <a:ext uri="{FF2B5EF4-FFF2-40B4-BE49-F238E27FC236}">
                <a16:creationId xmlns:a16="http://schemas.microsoft.com/office/drawing/2014/main" id="{A61B6C60-8388-7442-9289-AB8DABC78F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0595" b="10595"/>
          <a:stretch>
            <a:fillRect/>
          </a:stretch>
        </p:blipFill>
        <p:spPr>
          <a:xfrm flipH="1">
            <a:off x="7606233" y="2607104"/>
            <a:ext cx="1078261" cy="84987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F787C1F-657F-DD41-AB5C-FE9989722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0300" y="4056283"/>
            <a:ext cx="868645" cy="8686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90AF427-26D4-3E42-ACFB-FE4D85803B44}"/>
              </a:ext>
            </a:extLst>
          </p:cNvPr>
          <p:cNvSpPr txBox="1"/>
          <p:nvPr/>
        </p:nvSpPr>
        <p:spPr>
          <a:xfrm>
            <a:off x="9585529" y="5029538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Volume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CF6C49A-8432-074B-9E0F-FD1479318D0A}"/>
              </a:ext>
            </a:extLst>
          </p:cNvPr>
          <p:cNvCxnSpPr>
            <a:cxnSpLocks/>
          </p:cNvCxnSpPr>
          <p:nvPr/>
        </p:nvCxnSpPr>
        <p:spPr>
          <a:xfrm flipH="1">
            <a:off x="6396165" y="3986004"/>
            <a:ext cx="1079715" cy="3801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569C08-66F5-3E48-B9C5-A77E29B48829}"/>
              </a:ext>
            </a:extLst>
          </p:cNvPr>
          <p:cNvSpPr txBox="1"/>
          <p:nvPr/>
        </p:nvSpPr>
        <p:spPr>
          <a:xfrm>
            <a:off x="7131814" y="3754317"/>
            <a:ext cx="2074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Availability Zone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FD0C7C-4D66-D271-3E7D-24A95D0C41FE}"/>
              </a:ext>
            </a:extLst>
          </p:cNvPr>
          <p:cNvCxnSpPr>
            <a:cxnSpLocks/>
          </p:cNvCxnSpPr>
          <p:nvPr/>
        </p:nvCxnSpPr>
        <p:spPr>
          <a:xfrm>
            <a:off x="8796722" y="3986004"/>
            <a:ext cx="1125753" cy="3801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8C39134-D8A5-A14D-1ED5-13F976A5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3717286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8A61477-B42E-712F-227D-2CC814537ED6}"/>
              </a:ext>
            </a:extLst>
          </p:cNvPr>
          <p:cNvSpPr/>
          <p:nvPr/>
        </p:nvSpPr>
        <p:spPr>
          <a:xfrm>
            <a:off x="4242890" y="2004925"/>
            <a:ext cx="7737828" cy="39621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Azure Region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0AEC3A-ACD2-2E40-A590-A3EB811046F6}"/>
              </a:ext>
            </a:extLst>
          </p:cNvPr>
          <p:cNvSpPr/>
          <p:nvPr/>
        </p:nvSpPr>
        <p:spPr>
          <a:xfrm>
            <a:off x="4697850" y="2383585"/>
            <a:ext cx="2323070" cy="31424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Az1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8" y="715939"/>
            <a:ext cx="10282961" cy="365760"/>
          </a:xfrm>
        </p:spPr>
        <p:txBody>
          <a:bodyPr rtlCol="0"/>
          <a:lstStyle/>
          <a:p>
            <a:pPr rtl="0"/>
            <a:r>
              <a:rPr lang="en-GB" dirty="0"/>
              <a:t>Cross zone Replication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E8BDC42-C5C6-D04C-9CB5-4092350F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3127F77-CF0F-E44C-9CD5-D8F57667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23</a:t>
            </a:fld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B1A95E-5961-4142-87A1-4950138F09D2}"/>
              </a:ext>
            </a:extLst>
          </p:cNvPr>
          <p:cNvSpPr/>
          <p:nvPr/>
        </p:nvSpPr>
        <p:spPr bwMode="gray">
          <a:xfrm>
            <a:off x="573962" y="1461133"/>
            <a:ext cx="3330773" cy="54379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18872" tIns="118872" rIns="118872" bIns="118872" rtlCol="0" anchor="ctr"/>
          <a:lstStyle/>
          <a:p>
            <a:pPr marL="0" marR="0" lvl="0" indent="0" algn="ctr" defTabSz="4572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Features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1A46EFA2-3D31-5340-9C62-AEFF56CBBDE8}"/>
              </a:ext>
            </a:extLst>
          </p:cNvPr>
          <p:cNvSpPr txBox="1">
            <a:spLocks/>
          </p:cNvSpPr>
          <p:nvPr/>
        </p:nvSpPr>
        <p:spPr bwMode="gray">
          <a:xfrm>
            <a:off x="573962" y="2299470"/>
            <a:ext cx="3330773" cy="3667613"/>
          </a:xfrm>
          <a:prstGeom prst="rect">
            <a:avLst/>
          </a:prstGeom>
          <a:solidFill>
            <a:srgbClr val="EBEBEC"/>
          </a:solidFill>
          <a:ln>
            <a:noFill/>
          </a:ln>
        </p:spPr>
        <p:txBody>
          <a:bodyPr vert="horz" lIns="118872" tIns="118872" rIns="118872" bIns="118872" rtlCol="0">
            <a:noAutofit/>
          </a:bodyPr>
          <a:lstStyle>
            <a:lvl1pPr marL="234950" indent="-234950" algn="l" defTabSz="914400" rtl="0" eaLnBrk="1" latinLnBrk="0" hangingPunct="1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5850" marR="0" indent="-171450" algn="l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Wingdings" panose="05000000000000000000" pitchFamily="2" charset="2"/>
              <a:buChar char="§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marR="0" lvl="1" indent="-176213" algn="l" defTabSz="914126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Public Preview</a:t>
            </a:r>
          </a:p>
          <a:p>
            <a:pPr marL="404813" marR="0" lvl="1" indent="-176213" algn="l" defTabSz="914126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Replicate volume to regional and non-regional pair</a:t>
            </a:r>
          </a:p>
          <a:p>
            <a:pPr marL="404813" marR="0" lvl="1" indent="-176213" algn="l" defTabSz="914126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</a:rPr>
              <a:t>Replicate to different storage tier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404813" marR="0" lvl="1" indent="-176213" algn="l" defTabSz="914126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</a:rPr>
              <a:t>Replication intervals</a:t>
            </a:r>
          </a:p>
          <a:p>
            <a:pPr marL="633413" lvl="2" indent="-176213" defTabSz="914126">
              <a:lnSpc>
                <a:spcPct val="95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10 m</a:t>
            </a:r>
            <a:r>
              <a:rPr lang="en-US" sz="2000" dirty="0">
                <a:solidFill>
                  <a:srgbClr val="000000"/>
                </a:solidFill>
              </a:rPr>
              <a:t>ins</a:t>
            </a:r>
          </a:p>
          <a:p>
            <a:pPr marL="633413" lvl="2" indent="-176213" defTabSz="914126">
              <a:lnSpc>
                <a:spcPct val="95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1 hour</a:t>
            </a:r>
          </a:p>
          <a:p>
            <a:pPr marL="633413" lvl="2" indent="-176213" defTabSz="914126">
              <a:lnSpc>
                <a:spcPct val="95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1 day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F00A133-9DF2-A542-B8D7-6D3DA5A58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595" b="10595"/>
          <a:stretch>
            <a:fillRect/>
          </a:stretch>
        </p:blipFill>
        <p:spPr>
          <a:xfrm flipH="1">
            <a:off x="5320254" y="2917137"/>
            <a:ext cx="1078261" cy="84987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1A10D79-3004-FA44-9ACD-BAF7075BB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0965" y="4056283"/>
            <a:ext cx="868645" cy="868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E1D333-77BE-F347-A16F-7BEC7514D56D}"/>
              </a:ext>
            </a:extLst>
          </p:cNvPr>
          <p:cNvSpPr txBox="1"/>
          <p:nvPr/>
        </p:nvSpPr>
        <p:spPr>
          <a:xfrm>
            <a:off x="5056194" y="5029538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Volume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65A04C1-8D69-E64A-9DAD-0925DD2F4CE2}"/>
              </a:ext>
            </a:extLst>
          </p:cNvPr>
          <p:cNvSpPr/>
          <p:nvPr/>
        </p:nvSpPr>
        <p:spPr>
          <a:xfrm>
            <a:off x="9227185" y="2383585"/>
            <a:ext cx="2323070" cy="31424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Az2</a:t>
            </a:r>
          </a:p>
        </p:txBody>
      </p:sp>
      <p:pic>
        <p:nvPicPr>
          <p:cNvPr id="25" name="Picture Placeholder 13">
            <a:extLst>
              <a:ext uri="{FF2B5EF4-FFF2-40B4-BE49-F238E27FC236}">
                <a16:creationId xmlns:a16="http://schemas.microsoft.com/office/drawing/2014/main" id="{A61B6C60-8388-7442-9289-AB8DABC78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595" b="10595"/>
          <a:stretch>
            <a:fillRect/>
          </a:stretch>
        </p:blipFill>
        <p:spPr>
          <a:xfrm flipH="1">
            <a:off x="9849589" y="2917137"/>
            <a:ext cx="1078261" cy="84987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F787C1F-657F-DD41-AB5C-FE9989722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0300" y="4056283"/>
            <a:ext cx="868645" cy="8686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90AF427-26D4-3E42-ACFB-FE4D85803B44}"/>
              </a:ext>
            </a:extLst>
          </p:cNvPr>
          <p:cNvSpPr txBox="1"/>
          <p:nvPr/>
        </p:nvSpPr>
        <p:spPr>
          <a:xfrm>
            <a:off x="9585529" y="5029538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Volume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CF6C49A-8432-074B-9E0F-FD1479318D0A}"/>
              </a:ext>
            </a:extLst>
          </p:cNvPr>
          <p:cNvCxnSpPr>
            <a:cxnSpLocks/>
          </p:cNvCxnSpPr>
          <p:nvPr/>
        </p:nvCxnSpPr>
        <p:spPr>
          <a:xfrm>
            <a:off x="6418125" y="4431434"/>
            <a:ext cx="333135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569C08-66F5-3E48-B9C5-A77E29B48829}"/>
              </a:ext>
            </a:extLst>
          </p:cNvPr>
          <p:cNvSpPr txBox="1"/>
          <p:nvPr/>
        </p:nvSpPr>
        <p:spPr>
          <a:xfrm>
            <a:off x="7116170" y="4056283"/>
            <a:ext cx="2074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Cross zone replication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DC1835-8358-FC4F-AD28-AFF99932291C}"/>
              </a:ext>
            </a:extLst>
          </p:cNvPr>
          <p:cNvSpPr txBox="1"/>
          <p:nvPr/>
        </p:nvSpPr>
        <p:spPr>
          <a:xfrm>
            <a:off x="7116170" y="4532273"/>
            <a:ext cx="2074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Asynchronous replication across zones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04BB284-C4AB-408F-0285-681938851E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2624433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8A61477-B42E-712F-227D-2CC814537ED6}"/>
              </a:ext>
            </a:extLst>
          </p:cNvPr>
          <p:cNvSpPr/>
          <p:nvPr/>
        </p:nvSpPr>
        <p:spPr>
          <a:xfrm>
            <a:off x="4242890" y="2004925"/>
            <a:ext cx="7737828" cy="39621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Azure Region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0AEC3A-ACD2-2E40-A590-A3EB811046F6}"/>
              </a:ext>
            </a:extLst>
          </p:cNvPr>
          <p:cNvSpPr/>
          <p:nvPr/>
        </p:nvSpPr>
        <p:spPr>
          <a:xfrm>
            <a:off x="4697850" y="2383585"/>
            <a:ext cx="2323070" cy="31424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ANF Account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8" y="715939"/>
            <a:ext cx="10282961" cy="365760"/>
          </a:xfrm>
        </p:spPr>
        <p:txBody>
          <a:bodyPr rtlCol="0"/>
          <a:lstStyle/>
          <a:p>
            <a:pPr rtl="0"/>
            <a:r>
              <a:rPr lang="en-GB" dirty="0" err="1"/>
              <a:t>Anf</a:t>
            </a:r>
            <a:r>
              <a:rPr lang="en-GB" dirty="0"/>
              <a:t> backup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E8BDC42-C5C6-D04C-9CB5-4092350F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3127F77-CF0F-E44C-9CD5-D8F57667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24</a:t>
            </a:fld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B1A95E-5961-4142-87A1-4950138F09D2}"/>
              </a:ext>
            </a:extLst>
          </p:cNvPr>
          <p:cNvSpPr/>
          <p:nvPr/>
        </p:nvSpPr>
        <p:spPr bwMode="gray">
          <a:xfrm>
            <a:off x="573962" y="1461133"/>
            <a:ext cx="3330773" cy="54379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18872" tIns="118872" rIns="118872" bIns="118872" rtlCol="0" anchor="ctr"/>
          <a:lstStyle/>
          <a:p>
            <a:pPr marL="0" marR="0" lvl="0" indent="0" algn="ctr" defTabSz="4572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Features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1A46EFA2-3D31-5340-9C62-AEFF56CBBDE8}"/>
              </a:ext>
            </a:extLst>
          </p:cNvPr>
          <p:cNvSpPr txBox="1">
            <a:spLocks/>
          </p:cNvSpPr>
          <p:nvPr/>
        </p:nvSpPr>
        <p:spPr bwMode="gray">
          <a:xfrm>
            <a:off x="573962" y="2299470"/>
            <a:ext cx="3330773" cy="3667613"/>
          </a:xfrm>
          <a:prstGeom prst="rect">
            <a:avLst/>
          </a:prstGeom>
          <a:solidFill>
            <a:srgbClr val="EBEBEC"/>
          </a:solidFill>
          <a:ln>
            <a:noFill/>
          </a:ln>
        </p:spPr>
        <p:txBody>
          <a:bodyPr vert="horz" lIns="118872" tIns="118872" rIns="118872" bIns="118872" rtlCol="0">
            <a:noAutofit/>
          </a:bodyPr>
          <a:lstStyle>
            <a:lvl1pPr marL="234950" indent="-234950" algn="l" defTabSz="914400" rtl="0" eaLnBrk="1" latinLnBrk="0" hangingPunct="1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5850" marR="0" indent="-171450" algn="l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Wingdings" panose="05000000000000000000" pitchFamily="2" charset="2"/>
              <a:buChar char="§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marR="0" lvl="1" indent="-176213" algn="l" defTabSz="914126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Public Preview</a:t>
            </a:r>
          </a:p>
          <a:p>
            <a:pPr marL="404813" marR="0" lvl="1" indent="-176213" algn="l" defTabSz="914126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Fully managed backup solution</a:t>
            </a:r>
          </a:p>
          <a:p>
            <a:pPr marL="404813" marR="0" lvl="1" indent="-176213" algn="l" defTabSz="914126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</a:rPr>
              <a:t>Long term recovery, archive and compliance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404813" marR="0" lvl="1" indent="-176213" algn="l" defTabSz="914126" rtl="0" eaLnBrk="1" fontAlgn="auto" latinLnBrk="0" hangingPunct="1">
              <a:lnSpc>
                <a:spcPct val="95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</a:rPr>
              <a:t>Backups can be </a:t>
            </a:r>
            <a:r>
              <a:rPr lang="en-US" sz="2000" dirty="0" err="1">
                <a:solidFill>
                  <a:srgbClr val="000000"/>
                </a:solidFill>
              </a:rPr>
              <a:t>retored</a:t>
            </a:r>
            <a:r>
              <a:rPr lang="en-US" sz="2000" dirty="0">
                <a:solidFill>
                  <a:srgbClr val="000000"/>
                </a:solidFill>
              </a:rPr>
              <a:t> to new ANF volumes within the same account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F00A133-9DF2-A542-B8D7-6D3DA5A58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595" b="10595"/>
          <a:stretch>
            <a:fillRect/>
          </a:stretch>
        </p:blipFill>
        <p:spPr>
          <a:xfrm flipH="1">
            <a:off x="5320254" y="2917137"/>
            <a:ext cx="1078261" cy="84987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1A10D79-3004-FA44-9ACD-BAF7075BB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0965" y="4056283"/>
            <a:ext cx="868645" cy="868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E1D333-77BE-F347-A16F-7BEC7514D56D}"/>
              </a:ext>
            </a:extLst>
          </p:cNvPr>
          <p:cNvSpPr txBox="1"/>
          <p:nvPr/>
        </p:nvSpPr>
        <p:spPr>
          <a:xfrm>
            <a:off x="5056194" y="5029538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Volume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65A04C1-8D69-E64A-9DAD-0925DD2F4CE2}"/>
              </a:ext>
            </a:extLst>
          </p:cNvPr>
          <p:cNvSpPr/>
          <p:nvPr/>
        </p:nvSpPr>
        <p:spPr>
          <a:xfrm>
            <a:off x="9227185" y="2383585"/>
            <a:ext cx="2323070" cy="31424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Cost-optimised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0AF427-26D4-3E42-ACFB-FE4D85803B44}"/>
              </a:ext>
            </a:extLst>
          </p:cNvPr>
          <p:cNvSpPr txBox="1"/>
          <p:nvPr/>
        </p:nvSpPr>
        <p:spPr>
          <a:xfrm>
            <a:off x="9585529" y="5029538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ZRS Storage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CF6C49A-8432-074B-9E0F-FD1479318D0A}"/>
              </a:ext>
            </a:extLst>
          </p:cNvPr>
          <p:cNvCxnSpPr>
            <a:cxnSpLocks/>
          </p:cNvCxnSpPr>
          <p:nvPr/>
        </p:nvCxnSpPr>
        <p:spPr>
          <a:xfrm>
            <a:off x="6418125" y="4431434"/>
            <a:ext cx="333135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569C08-66F5-3E48-B9C5-A77E29B48829}"/>
              </a:ext>
            </a:extLst>
          </p:cNvPr>
          <p:cNvSpPr txBox="1"/>
          <p:nvPr/>
        </p:nvSpPr>
        <p:spPr>
          <a:xfrm>
            <a:off x="7116170" y="4056283"/>
            <a:ext cx="2074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 policy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DC1835-8358-FC4F-AD28-AFF99932291C}"/>
              </a:ext>
            </a:extLst>
          </p:cNvPr>
          <p:cNvSpPr txBox="1"/>
          <p:nvPr/>
        </p:nvSpPr>
        <p:spPr>
          <a:xfrm>
            <a:off x="7116170" y="4532273"/>
            <a:ext cx="20744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 Daily</a:t>
            </a:r>
          </a:p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Weekly</a:t>
            </a:r>
          </a:p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 Monthly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AB5CF83-B5FF-388F-AD25-B713410416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4715" y="3241716"/>
            <a:ext cx="820065" cy="82006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E8CDCEA-0652-7E70-3758-AB0BC5CC52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9810" y="3288099"/>
            <a:ext cx="957815" cy="957815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DD142E9-09FB-E907-BA97-C9A7C263C7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3542510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8A61477-B42E-712F-227D-2CC814537ED6}"/>
              </a:ext>
            </a:extLst>
          </p:cNvPr>
          <p:cNvSpPr/>
          <p:nvPr/>
        </p:nvSpPr>
        <p:spPr>
          <a:xfrm>
            <a:off x="4242890" y="2004925"/>
            <a:ext cx="7737828" cy="39621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Azure Subscription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0AEC3A-ACD2-2E40-A590-A3EB811046F6}"/>
              </a:ext>
            </a:extLst>
          </p:cNvPr>
          <p:cNvSpPr/>
          <p:nvPr/>
        </p:nvSpPr>
        <p:spPr>
          <a:xfrm>
            <a:off x="4697850" y="2383585"/>
            <a:ext cx="2323070" cy="31424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AVS Private Cloud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8" y="715939"/>
            <a:ext cx="10282961" cy="365760"/>
          </a:xfrm>
        </p:spPr>
        <p:txBody>
          <a:bodyPr rtlCol="0"/>
          <a:lstStyle/>
          <a:p>
            <a:pPr rtl="0"/>
            <a:r>
              <a:rPr lang="en-GB" dirty="0"/>
              <a:t>AVS &amp; ANF Datastores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E8BDC42-C5C6-D04C-9CB5-4092350F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3127F77-CF0F-E44C-9CD5-D8F57667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25</a:t>
            </a:fld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B1A95E-5961-4142-87A1-4950138F09D2}"/>
              </a:ext>
            </a:extLst>
          </p:cNvPr>
          <p:cNvSpPr/>
          <p:nvPr/>
        </p:nvSpPr>
        <p:spPr bwMode="gray">
          <a:xfrm>
            <a:off x="573962" y="1461133"/>
            <a:ext cx="3330773" cy="54379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18872" tIns="118872" rIns="118872" bIns="118872" rtlCol="0" anchor="ctr"/>
          <a:lstStyle/>
          <a:p>
            <a:pPr marL="0" marR="0" lvl="0" indent="0" algn="ctr" defTabSz="4572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Features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1A46EFA2-3D31-5340-9C62-AEFF56CBBDE8}"/>
              </a:ext>
            </a:extLst>
          </p:cNvPr>
          <p:cNvSpPr txBox="1">
            <a:spLocks/>
          </p:cNvSpPr>
          <p:nvPr/>
        </p:nvSpPr>
        <p:spPr bwMode="gray">
          <a:xfrm>
            <a:off x="573962" y="2299470"/>
            <a:ext cx="3330773" cy="3667613"/>
          </a:xfrm>
          <a:prstGeom prst="rect">
            <a:avLst/>
          </a:prstGeom>
          <a:solidFill>
            <a:srgbClr val="EBEBEC"/>
          </a:solidFill>
          <a:ln>
            <a:noFill/>
          </a:ln>
        </p:spPr>
        <p:txBody>
          <a:bodyPr vert="horz" lIns="118872" tIns="118872" rIns="118872" bIns="118872" rtlCol="0">
            <a:noAutofit/>
          </a:bodyPr>
          <a:lstStyle>
            <a:lvl1pPr marL="234950" indent="-234950" algn="l" defTabSz="914400" rtl="0" eaLnBrk="1" latinLnBrk="0" hangingPunct="1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5850" marR="0" indent="-171450" algn="l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Wingdings" panose="05000000000000000000" pitchFamily="2" charset="2"/>
              <a:buChar char="§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lvl="1" indent="-176213" defTabSz="914126">
              <a:lnSpc>
                <a:spcPct val="95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solidFill>
                  <a:srgbClr val="000000"/>
                </a:solidFill>
              </a:rPr>
              <a:t>Enterprise-Class, High-Performance Storage Service</a:t>
            </a:r>
          </a:p>
          <a:p>
            <a:pPr marL="404813" lvl="1" indent="-176213" defTabSz="914126">
              <a:lnSpc>
                <a:spcPct val="95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solidFill>
                  <a:srgbClr val="000000"/>
                </a:solidFill>
              </a:rPr>
              <a:t>Attaching NFS Datastores </a:t>
            </a:r>
            <a:r>
              <a:rPr lang="de-DE" sz="2000" dirty="0" err="1">
                <a:solidFill>
                  <a:srgbClr val="000000"/>
                </a:solidFill>
              </a:rPr>
              <a:t>as</a:t>
            </a:r>
            <a:r>
              <a:rPr lang="de-DE" sz="2000" dirty="0">
                <a:solidFill>
                  <a:srgbClr val="000000"/>
                </a:solidFill>
              </a:rPr>
              <a:t> a persistent </a:t>
            </a:r>
            <a:r>
              <a:rPr lang="de-DE" sz="2000" dirty="0" err="1">
                <a:solidFill>
                  <a:srgbClr val="000000"/>
                </a:solidFill>
              </a:rPr>
              <a:t>storage</a:t>
            </a:r>
            <a:endParaRPr lang="de-DE" sz="2000" dirty="0">
              <a:solidFill>
                <a:srgbClr val="000000"/>
              </a:solidFill>
            </a:endParaRPr>
          </a:p>
          <a:p>
            <a:pPr marL="404813" lvl="1" indent="-176213" defTabSz="914126">
              <a:lnSpc>
                <a:spcPct val="95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de-DE" sz="2000" dirty="0" err="1">
                <a:solidFill>
                  <a:srgbClr val="000000"/>
                </a:solidFill>
              </a:rPr>
              <a:t>Extend</a:t>
            </a:r>
            <a:r>
              <a:rPr lang="de-DE" sz="2000" dirty="0">
                <a:solidFill>
                  <a:srgbClr val="000000"/>
                </a:solidFill>
              </a:rPr>
              <a:t> Storage </a:t>
            </a:r>
            <a:r>
              <a:rPr lang="de-DE" sz="2000" dirty="0" err="1">
                <a:solidFill>
                  <a:srgbClr val="000000"/>
                </a:solidFill>
              </a:rPr>
              <a:t>instead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of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scaling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the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clusters</a:t>
            </a:r>
            <a:endParaRPr lang="de-DE" sz="2000" dirty="0">
              <a:solidFill>
                <a:srgbClr val="000000"/>
              </a:solidFill>
            </a:endParaRPr>
          </a:p>
          <a:p>
            <a:pPr marL="404813" lvl="1" indent="-176213" defTabSz="914126">
              <a:lnSpc>
                <a:spcPct val="95000"/>
              </a:lnSpc>
              <a:buClrTx/>
              <a:buFont typeface="Arial" panose="020B0604020202020204" pitchFamily="34" charset="0"/>
              <a:buChar char="•"/>
              <a:defRPr/>
            </a:pPr>
            <a:r>
              <a:rPr lang="de-DE" sz="2000" dirty="0">
                <a:solidFill>
                  <a:srgbClr val="000000"/>
                </a:solidFill>
              </a:rPr>
              <a:t>Attaching SMB/NFS User Shares </a:t>
            </a:r>
            <a:r>
              <a:rPr lang="de-DE" sz="2000" dirty="0" err="1">
                <a:solidFill>
                  <a:srgbClr val="000000"/>
                </a:solidFill>
              </a:rPr>
              <a:t>directly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to</a:t>
            </a:r>
            <a:r>
              <a:rPr lang="de-DE" sz="2000" dirty="0">
                <a:solidFill>
                  <a:srgbClr val="000000"/>
                </a:solidFill>
              </a:rPr>
              <a:t> </a:t>
            </a:r>
            <a:r>
              <a:rPr lang="de-DE" sz="2000" dirty="0" err="1">
                <a:solidFill>
                  <a:srgbClr val="000000"/>
                </a:solidFill>
              </a:rPr>
              <a:t>the</a:t>
            </a:r>
            <a:r>
              <a:rPr lang="de-DE" sz="2000" dirty="0">
                <a:solidFill>
                  <a:srgbClr val="000000"/>
                </a:solidFill>
              </a:rPr>
              <a:t> Virtual </a:t>
            </a:r>
            <a:r>
              <a:rPr lang="de-DE" sz="2000" dirty="0" err="1">
                <a:solidFill>
                  <a:srgbClr val="000000"/>
                </a:solidFill>
              </a:rPr>
              <a:t>Machine</a:t>
            </a:r>
            <a:endParaRPr lang="de-DE" sz="200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1D333-77BE-F347-A16F-7BEC7514D56D}"/>
              </a:ext>
            </a:extLst>
          </p:cNvPr>
          <p:cNvSpPr txBox="1"/>
          <p:nvPr/>
        </p:nvSpPr>
        <p:spPr>
          <a:xfrm>
            <a:off x="5056194" y="5029538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Volume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65A04C1-8D69-E64A-9DAD-0925DD2F4CE2}"/>
              </a:ext>
            </a:extLst>
          </p:cNvPr>
          <p:cNvSpPr/>
          <p:nvPr/>
        </p:nvSpPr>
        <p:spPr>
          <a:xfrm>
            <a:off x="9227185" y="2383585"/>
            <a:ext cx="2323070" cy="31424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ANF Datastores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0AF427-26D4-3E42-ACFB-FE4D85803B44}"/>
              </a:ext>
            </a:extLst>
          </p:cNvPr>
          <p:cNvSpPr txBox="1"/>
          <p:nvPr/>
        </p:nvSpPr>
        <p:spPr>
          <a:xfrm>
            <a:off x="9585529" y="5029538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ANF Volumes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CF6C49A-8432-074B-9E0F-FD1479318D0A}"/>
              </a:ext>
            </a:extLst>
          </p:cNvPr>
          <p:cNvCxnSpPr>
            <a:cxnSpLocks/>
          </p:cNvCxnSpPr>
          <p:nvPr/>
        </p:nvCxnSpPr>
        <p:spPr>
          <a:xfrm>
            <a:off x="7020920" y="4431434"/>
            <a:ext cx="2035398" cy="0"/>
          </a:xfrm>
          <a:prstGeom prst="straightConnector1">
            <a:avLst/>
          </a:prstGeom>
          <a:ln w="50800">
            <a:prstDash val="dash"/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569C08-66F5-3E48-B9C5-A77E29B48829}"/>
              </a:ext>
            </a:extLst>
          </p:cNvPr>
          <p:cNvSpPr txBox="1"/>
          <p:nvPr/>
        </p:nvSpPr>
        <p:spPr>
          <a:xfrm>
            <a:off x="7116170" y="4056283"/>
            <a:ext cx="2074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Express Route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DC1835-8358-FC4F-AD28-AFF99932291C}"/>
              </a:ext>
            </a:extLst>
          </p:cNvPr>
          <p:cNvSpPr txBox="1"/>
          <p:nvPr/>
        </p:nvSpPr>
        <p:spPr>
          <a:xfrm>
            <a:off x="8122084" y="4552412"/>
            <a:ext cx="2074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Express Route </a:t>
            </a:r>
          </a:p>
          <a:p>
            <a:pPr algn="ctr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Gateway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F00A133-9DF2-A542-B8D7-6D3DA5A58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595" b="10595"/>
          <a:stretch>
            <a:fillRect/>
          </a:stretch>
        </p:blipFill>
        <p:spPr>
          <a:xfrm flipH="1">
            <a:off x="9849587" y="3004065"/>
            <a:ext cx="1078261" cy="84987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1A10D79-3004-FA44-9ACD-BAF7075BB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41615" y="4093016"/>
            <a:ext cx="868645" cy="86864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9073EA9-FBDC-478C-C734-75BBEC8D01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69538" y="3096196"/>
            <a:ext cx="967723" cy="96772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158C3C2-D9E6-64ED-9B4E-878B54780A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18726" y="2942276"/>
            <a:ext cx="881314" cy="8813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B4C4A7C-C6AA-EEC6-F1CB-BF29C51DFB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71407" y="3923403"/>
            <a:ext cx="881314" cy="88131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BA4A741-47E5-51EC-C88C-1ED86E07AD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90982" y="3923056"/>
            <a:ext cx="881314" cy="88131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D837ABC-924F-33F6-F036-95870E0824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91500" y="4052860"/>
            <a:ext cx="515083" cy="515083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EC16D1E-EC1C-80D9-D67A-F59AB6A139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2632888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8A61477-B42E-712F-227D-2CC814537ED6}"/>
              </a:ext>
            </a:extLst>
          </p:cNvPr>
          <p:cNvSpPr/>
          <p:nvPr/>
        </p:nvSpPr>
        <p:spPr>
          <a:xfrm>
            <a:off x="4242890" y="2004925"/>
            <a:ext cx="7737828" cy="39621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Azure Subscription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0AEC3A-ACD2-2E40-A590-A3EB811046F6}"/>
              </a:ext>
            </a:extLst>
          </p:cNvPr>
          <p:cNvSpPr/>
          <p:nvPr/>
        </p:nvSpPr>
        <p:spPr>
          <a:xfrm>
            <a:off x="4697850" y="2383585"/>
            <a:ext cx="2323070" cy="31424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ANF Volume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8" y="715939"/>
            <a:ext cx="10282961" cy="365760"/>
          </a:xfrm>
        </p:spPr>
        <p:txBody>
          <a:bodyPr rtlCol="0"/>
          <a:lstStyle/>
          <a:p>
            <a:pPr rtl="0"/>
            <a:r>
              <a:rPr lang="en-GB" dirty="0"/>
              <a:t>Standard Storage with Cool-Access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E8BDC42-C5C6-D04C-9CB5-4092350F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C3127F77-CF0F-E44C-9CD5-D8F57667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26</a:t>
            </a:fld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B1A95E-5961-4142-87A1-4950138F09D2}"/>
              </a:ext>
            </a:extLst>
          </p:cNvPr>
          <p:cNvSpPr/>
          <p:nvPr/>
        </p:nvSpPr>
        <p:spPr bwMode="gray">
          <a:xfrm>
            <a:off x="573962" y="1461133"/>
            <a:ext cx="3330773" cy="54379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18872" tIns="118872" rIns="118872" bIns="118872" rtlCol="0" anchor="ctr"/>
          <a:lstStyle/>
          <a:p>
            <a:pPr marL="0" marR="0" lvl="0" indent="0" algn="ctr" defTabSz="4572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Features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1A46EFA2-3D31-5340-9C62-AEFF56CBBDE8}"/>
              </a:ext>
            </a:extLst>
          </p:cNvPr>
          <p:cNvSpPr txBox="1">
            <a:spLocks/>
          </p:cNvSpPr>
          <p:nvPr/>
        </p:nvSpPr>
        <p:spPr bwMode="gray">
          <a:xfrm>
            <a:off x="573962" y="2299470"/>
            <a:ext cx="3330773" cy="3667613"/>
          </a:xfrm>
          <a:prstGeom prst="rect">
            <a:avLst/>
          </a:prstGeom>
          <a:solidFill>
            <a:srgbClr val="EBEBEC"/>
          </a:solidFill>
          <a:ln>
            <a:noFill/>
          </a:ln>
        </p:spPr>
        <p:txBody>
          <a:bodyPr vert="horz" lIns="118872" tIns="118872" rIns="118872" bIns="118872" rtlCol="0">
            <a:noAutofit/>
          </a:bodyPr>
          <a:lstStyle>
            <a:lvl1pPr marL="234950" indent="-234950" algn="l" defTabSz="914400" rtl="0" eaLnBrk="1" latinLnBrk="0" hangingPunct="1">
              <a:lnSpc>
                <a:spcPct val="95000"/>
              </a:lnSpc>
              <a:spcBef>
                <a:spcPts val="1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5850" marR="0" indent="-171450" algn="l" defTabSz="914400" rtl="0" eaLnBrk="1" fontAlgn="auto" latinLnBrk="0" hangingPunct="1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Wingdings" panose="05000000000000000000" pitchFamily="2" charset="2"/>
              <a:buChar char="§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14126">
              <a:lnSpc>
                <a:spcPct val="95000"/>
              </a:lnSpc>
              <a:buClrTx/>
              <a:defRPr/>
            </a:pPr>
            <a:r>
              <a:rPr lang="de-DE" dirty="0">
                <a:solidFill>
                  <a:srgbClr val="000000"/>
                </a:solidFill>
              </a:rPr>
              <a:t>Public Preview</a:t>
            </a:r>
          </a:p>
          <a:p>
            <a:pPr lvl="1" defTabSz="914126">
              <a:lnSpc>
                <a:spcPct val="95000"/>
              </a:lnSpc>
              <a:buClrTx/>
              <a:defRPr/>
            </a:pPr>
            <a:r>
              <a:rPr lang="de-DE" dirty="0" err="1">
                <a:solidFill>
                  <a:srgbClr val="000000"/>
                </a:solidFill>
              </a:rPr>
              <a:t>Transparently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tier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cold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data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blocks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to</a:t>
            </a:r>
            <a:r>
              <a:rPr lang="de-DE" dirty="0">
                <a:solidFill>
                  <a:srgbClr val="000000"/>
                </a:solidFill>
              </a:rPr>
              <a:t> ZRS </a:t>
            </a:r>
            <a:r>
              <a:rPr lang="de-DE" dirty="0" err="1">
                <a:solidFill>
                  <a:srgbClr val="000000"/>
                </a:solidFill>
              </a:rPr>
              <a:t>storage</a:t>
            </a:r>
            <a:endParaRPr lang="de-DE" dirty="0">
              <a:solidFill>
                <a:srgbClr val="000000"/>
              </a:solidFill>
            </a:endParaRPr>
          </a:p>
          <a:p>
            <a:pPr lvl="1" defTabSz="914126">
              <a:lnSpc>
                <a:spcPct val="95000"/>
              </a:lnSpc>
              <a:buClrTx/>
              <a:defRPr/>
            </a:pPr>
            <a:r>
              <a:rPr lang="de-DE" dirty="0">
                <a:solidFill>
                  <a:srgbClr val="000000"/>
                </a:solidFill>
              </a:rPr>
              <a:t>Cool </a:t>
            </a:r>
            <a:r>
              <a:rPr lang="de-DE" dirty="0" err="1">
                <a:solidFill>
                  <a:srgbClr val="000000"/>
                </a:solidFill>
              </a:rPr>
              <a:t>period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can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be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setup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from</a:t>
            </a:r>
            <a:r>
              <a:rPr lang="de-DE" dirty="0">
                <a:solidFill>
                  <a:srgbClr val="000000"/>
                </a:solidFill>
              </a:rPr>
              <a:t> 7 </a:t>
            </a:r>
            <a:r>
              <a:rPr lang="de-DE" dirty="0" err="1">
                <a:solidFill>
                  <a:srgbClr val="000000"/>
                </a:solidFill>
              </a:rPr>
              <a:t>to</a:t>
            </a:r>
            <a:r>
              <a:rPr lang="de-DE" dirty="0">
                <a:solidFill>
                  <a:srgbClr val="000000"/>
                </a:solidFill>
              </a:rPr>
              <a:t> 183 </a:t>
            </a:r>
            <a:r>
              <a:rPr lang="de-DE" dirty="0" err="1">
                <a:solidFill>
                  <a:srgbClr val="000000"/>
                </a:solidFill>
              </a:rPr>
              <a:t>days</a:t>
            </a:r>
            <a:endParaRPr lang="de-DE" dirty="0">
              <a:solidFill>
                <a:srgbClr val="000000"/>
              </a:solidFill>
            </a:endParaRPr>
          </a:p>
          <a:p>
            <a:pPr lvl="1" defTabSz="914126">
              <a:lnSpc>
                <a:spcPct val="95000"/>
              </a:lnSpc>
              <a:buClrTx/>
              <a:defRPr/>
            </a:pPr>
            <a:r>
              <a:rPr lang="de-DE" dirty="0">
                <a:solidFill>
                  <a:srgbClr val="000000"/>
                </a:solidFill>
              </a:rPr>
              <a:t>Enabled at </a:t>
            </a:r>
            <a:r>
              <a:rPr lang="de-DE" dirty="0" err="1">
                <a:solidFill>
                  <a:srgbClr val="000000"/>
                </a:solidFill>
              </a:rPr>
              <a:t>the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capacity</a:t>
            </a:r>
            <a:r>
              <a:rPr lang="de-DE" dirty="0">
                <a:solidFill>
                  <a:srgbClr val="000000"/>
                </a:solidFill>
              </a:rPr>
              <a:t> pool </a:t>
            </a:r>
            <a:r>
              <a:rPr lang="de-DE" dirty="0" err="1">
                <a:solidFill>
                  <a:srgbClr val="000000"/>
                </a:solidFill>
              </a:rPr>
              <a:t>level</a:t>
            </a:r>
            <a:endParaRPr lang="de-DE" dirty="0">
              <a:solidFill>
                <a:srgbClr val="000000"/>
              </a:solidFill>
            </a:endParaRPr>
          </a:p>
          <a:p>
            <a:pPr lvl="1" defTabSz="914126">
              <a:lnSpc>
                <a:spcPct val="95000"/>
              </a:lnSpc>
              <a:buClrTx/>
              <a:defRPr/>
            </a:pPr>
            <a:r>
              <a:rPr lang="de-DE" dirty="0" err="1">
                <a:solidFill>
                  <a:srgbClr val="000000"/>
                </a:solidFill>
              </a:rPr>
              <a:t>Meta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data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remains</a:t>
            </a:r>
            <a:endParaRPr lang="de-DE" dirty="0">
              <a:solidFill>
                <a:srgbClr val="000000"/>
              </a:solidFill>
            </a:endParaRPr>
          </a:p>
          <a:p>
            <a:pPr lvl="1" defTabSz="914126">
              <a:lnSpc>
                <a:spcPct val="95000"/>
              </a:lnSpc>
              <a:buClrTx/>
              <a:defRPr/>
            </a:pPr>
            <a:r>
              <a:rPr lang="de-DE" dirty="0">
                <a:solidFill>
                  <a:srgbClr val="000000"/>
                </a:solidFill>
              </a:rPr>
              <a:t>Low IO </a:t>
            </a:r>
            <a:r>
              <a:rPr lang="de-DE" dirty="0" err="1">
                <a:solidFill>
                  <a:srgbClr val="000000"/>
                </a:solidFill>
              </a:rPr>
              <a:t>workloads</a:t>
            </a:r>
            <a:endParaRPr lang="de-DE" dirty="0">
              <a:solidFill>
                <a:srgbClr val="000000"/>
              </a:solidFill>
            </a:endParaRPr>
          </a:p>
          <a:p>
            <a:pPr lvl="1" defTabSz="914126">
              <a:lnSpc>
                <a:spcPct val="95000"/>
              </a:lnSpc>
              <a:buClrTx/>
              <a:defRPr/>
            </a:pPr>
            <a:r>
              <a:rPr lang="de-DE" dirty="0" err="1">
                <a:solidFill>
                  <a:srgbClr val="000000"/>
                </a:solidFill>
              </a:rPr>
              <a:t>Huge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cost</a:t>
            </a:r>
            <a:r>
              <a:rPr lang="de-DE" dirty="0">
                <a:solidFill>
                  <a:srgbClr val="000000"/>
                </a:solidFill>
              </a:rPr>
              <a:t> </a:t>
            </a:r>
            <a:r>
              <a:rPr lang="de-DE" dirty="0" err="1">
                <a:solidFill>
                  <a:srgbClr val="000000"/>
                </a:solidFill>
              </a:rPr>
              <a:t>savings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65A04C1-8D69-E64A-9DAD-0925DD2F4CE2}"/>
              </a:ext>
            </a:extLst>
          </p:cNvPr>
          <p:cNvSpPr/>
          <p:nvPr/>
        </p:nvSpPr>
        <p:spPr>
          <a:xfrm>
            <a:off x="9227185" y="2383585"/>
            <a:ext cx="2323070" cy="31424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Cool-Access Tier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8E46E1B-F863-ECC6-FA03-1E4801728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5757" y="2890431"/>
            <a:ext cx="541653" cy="541653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9A97670E-0DF9-0BBE-9DE6-C7D7204B98D5}"/>
              </a:ext>
            </a:extLst>
          </p:cNvPr>
          <p:cNvSpPr/>
          <p:nvPr/>
        </p:nvSpPr>
        <p:spPr>
          <a:xfrm>
            <a:off x="4697850" y="3616527"/>
            <a:ext cx="2323070" cy="971948"/>
          </a:xfrm>
          <a:prstGeom prst="rect">
            <a:avLst/>
          </a:prstGeom>
          <a:solidFill>
            <a:schemeClr val="lt1">
              <a:alpha val="7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211" tIns="46606" rIns="93211" bIns="466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6"/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9966E2D3-2B35-6F5D-51A6-9E028B030530}"/>
              </a:ext>
            </a:extLst>
          </p:cNvPr>
          <p:cNvSpPr/>
          <p:nvPr/>
        </p:nvSpPr>
        <p:spPr>
          <a:xfrm>
            <a:off x="4773359" y="3735215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54132663-A121-6565-7F00-8F0CBC1975DA}"/>
              </a:ext>
            </a:extLst>
          </p:cNvPr>
          <p:cNvSpPr/>
          <p:nvPr/>
        </p:nvSpPr>
        <p:spPr>
          <a:xfrm>
            <a:off x="4928711" y="3735215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21867AD-9C36-CE99-89E8-638F605B601B}"/>
              </a:ext>
            </a:extLst>
          </p:cNvPr>
          <p:cNvSpPr/>
          <p:nvPr/>
        </p:nvSpPr>
        <p:spPr>
          <a:xfrm>
            <a:off x="5084064" y="3735215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7597BF2F-80F7-C519-ECD7-8DFDCAE96840}"/>
              </a:ext>
            </a:extLst>
          </p:cNvPr>
          <p:cNvSpPr/>
          <p:nvPr/>
        </p:nvSpPr>
        <p:spPr>
          <a:xfrm>
            <a:off x="5239417" y="3735215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C1E909B4-3FDD-006D-C4C8-A1FDACAD4F77}"/>
              </a:ext>
            </a:extLst>
          </p:cNvPr>
          <p:cNvSpPr/>
          <p:nvPr/>
        </p:nvSpPr>
        <p:spPr>
          <a:xfrm>
            <a:off x="5394770" y="3735215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36DEAB35-FD8C-3319-2708-4EA0D05AFAAF}"/>
              </a:ext>
            </a:extLst>
          </p:cNvPr>
          <p:cNvSpPr/>
          <p:nvPr/>
        </p:nvSpPr>
        <p:spPr>
          <a:xfrm>
            <a:off x="5550123" y="3735215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7FC93B91-CBF2-6E0F-8A74-98A0AA9D7132}"/>
              </a:ext>
            </a:extLst>
          </p:cNvPr>
          <p:cNvSpPr/>
          <p:nvPr/>
        </p:nvSpPr>
        <p:spPr>
          <a:xfrm>
            <a:off x="5705476" y="3735215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7DE8AA07-A716-2356-A174-5B80BDB055B8}"/>
              </a:ext>
            </a:extLst>
          </p:cNvPr>
          <p:cNvSpPr/>
          <p:nvPr/>
        </p:nvSpPr>
        <p:spPr>
          <a:xfrm>
            <a:off x="5868958" y="3735215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32" name="Rectangle 30">
            <a:extLst>
              <a:ext uri="{FF2B5EF4-FFF2-40B4-BE49-F238E27FC236}">
                <a16:creationId xmlns:a16="http://schemas.microsoft.com/office/drawing/2014/main" id="{50F1C1D9-E4F0-0026-E82F-B5E35BAF84D6}"/>
              </a:ext>
            </a:extLst>
          </p:cNvPr>
          <p:cNvSpPr/>
          <p:nvPr/>
        </p:nvSpPr>
        <p:spPr>
          <a:xfrm>
            <a:off x="6024311" y="3735215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33" name="Rectangle 31">
            <a:extLst>
              <a:ext uri="{FF2B5EF4-FFF2-40B4-BE49-F238E27FC236}">
                <a16:creationId xmlns:a16="http://schemas.microsoft.com/office/drawing/2014/main" id="{39BAE603-31CF-5314-39B4-890A8B8AF71C}"/>
              </a:ext>
            </a:extLst>
          </p:cNvPr>
          <p:cNvSpPr/>
          <p:nvPr/>
        </p:nvSpPr>
        <p:spPr>
          <a:xfrm>
            <a:off x="6179664" y="3735215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34" name="Rectangle 32">
            <a:extLst>
              <a:ext uri="{FF2B5EF4-FFF2-40B4-BE49-F238E27FC236}">
                <a16:creationId xmlns:a16="http://schemas.microsoft.com/office/drawing/2014/main" id="{E32AC1A5-1D13-342F-4278-CD4154C2E5CB}"/>
              </a:ext>
            </a:extLst>
          </p:cNvPr>
          <p:cNvSpPr/>
          <p:nvPr/>
        </p:nvSpPr>
        <p:spPr>
          <a:xfrm>
            <a:off x="6335017" y="3735215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35" name="Rectangle 45">
            <a:extLst>
              <a:ext uri="{FF2B5EF4-FFF2-40B4-BE49-F238E27FC236}">
                <a16:creationId xmlns:a16="http://schemas.microsoft.com/office/drawing/2014/main" id="{DC64D767-3567-D63E-B4ED-8A3AC8023960}"/>
              </a:ext>
            </a:extLst>
          </p:cNvPr>
          <p:cNvSpPr/>
          <p:nvPr/>
        </p:nvSpPr>
        <p:spPr>
          <a:xfrm>
            <a:off x="4773359" y="4027752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36" name="Rectangle 46">
            <a:extLst>
              <a:ext uri="{FF2B5EF4-FFF2-40B4-BE49-F238E27FC236}">
                <a16:creationId xmlns:a16="http://schemas.microsoft.com/office/drawing/2014/main" id="{569363EC-343F-9417-F7D4-BFBD509D73B9}"/>
              </a:ext>
            </a:extLst>
          </p:cNvPr>
          <p:cNvSpPr/>
          <p:nvPr/>
        </p:nvSpPr>
        <p:spPr>
          <a:xfrm>
            <a:off x="4928711" y="4027752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37" name="Rectangle 47">
            <a:extLst>
              <a:ext uri="{FF2B5EF4-FFF2-40B4-BE49-F238E27FC236}">
                <a16:creationId xmlns:a16="http://schemas.microsoft.com/office/drawing/2014/main" id="{9C2D8882-D0AB-44D7-1396-593508D39EDE}"/>
              </a:ext>
            </a:extLst>
          </p:cNvPr>
          <p:cNvSpPr/>
          <p:nvPr/>
        </p:nvSpPr>
        <p:spPr>
          <a:xfrm>
            <a:off x="5084064" y="4027752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38" name="Rectangle 48">
            <a:extLst>
              <a:ext uri="{FF2B5EF4-FFF2-40B4-BE49-F238E27FC236}">
                <a16:creationId xmlns:a16="http://schemas.microsoft.com/office/drawing/2014/main" id="{1E5455E2-DEE1-F7D4-E1B9-515D4612C768}"/>
              </a:ext>
            </a:extLst>
          </p:cNvPr>
          <p:cNvSpPr/>
          <p:nvPr/>
        </p:nvSpPr>
        <p:spPr>
          <a:xfrm>
            <a:off x="5239417" y="4027752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39" name="Rectangle 49">
            <a:extLst>
              <a:ext uri="{FF2B5EF4-FFF2-40B4-BE49-F238E27FC236}">
                <a16:creationId xmlns:a16="http://schemas.microsoft.com/office/drawing/2014/main" id="{E8BEC123-B585-EE34-C82C-BBB24EB64B84}"/>
              </a:ext>
            </a:extLst>
          </p:cNvPr>
          <p:cNvSpPr/>
          <p:nvPr/>
        </p:nvSpPr>
        <p:spPr>
          <a:xfrm>
            <a:off x="5394770" y="4027752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41" name="Rectangle 50">
            <a:extLst>
              <a:ext uri="{FF2B5EF4-FFF2-40B4-BE49-F238E27FC236}">
                <a16:creationId xmlns:a16="http://schemas.microsoft.com/office/drawing/2014/main" id="{2F837B44-4ACE-2C57-877F-33D4532026AB}"/>
              </a:ext>
            </a:extLst>
          </p:cNvPr>
          <p:cNvSpPr/>
          <p:nvPr/>
        </p:nvSpPr>
        <p:spPr>
          <a:xfrm>
            <a:off x="5550123" y="4027752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42" name="Rectangle 51">
            <a:extLst>
              <a:ext uri="{FF2B5EF4-FFF2-40B4-BE49-F238E27FC236}">
                <a16:creationId xmlns:a16="http://schemas.microsoft.com/office/drawing/2014/main" id="{A2148642-BC41-F8D9-97A3-C8E16BCBDDB8}"/>
              </a:ext>
            </a:extLst>
          </p:cNvPr>
          <p:cNvSpPr/>
          <p:nvPr/>
        </p:nvSpPr>
        <p:spPr>
          <a:xfrm>
            <a:off x="5705476" y="4027752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43" name="Rectangle 54">
            <a:extLst>
              <a:ext uri="{FF2B5EF4-FFF2-40B4-BE49-F238E27FC236}">
                <a16:creationId xmlns:a16="http://schemas.microsoft.com/office/drawing/2014/main" id="{9BFCFDCA-C188-5E79-0A1F-DD79E0FFA055}"/>
              </a:ext>
            </a:extLst>
          </p:cNvPr>
          <p:cNvSpPr/>
          <p:nvPr/>
        </p:nvSpPr>
        <p:spPr>
          <a:xfrm>
            <a:off x="5868958" y="4027752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44" name="Rectangle 55">
            <a:extLst>
              <a:ext uri="{FF2B5EF4-FFF2-40B4-BE49-F238E27FC236}">
                <a16:creationId xmlns:a16="http://schemas.microsoft.com/office/drawing/2014/main" id="{869571B1-1510-FF98-3F13-B993E994DA34}"/>
              </a:ext>
            </a:extLst>
          </p:cNvPr>
          <p:cNvSpPr/>
          <p:nvPr/>
        </p:nvSpPr>
        <p:spPr>
          <a:xfrm>
            <a:off x="6024311" y="4027752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45" name="Rectangle 56">
            <a:extLst>
              <a:ext uri="{FF2B5EF4-FFF2-40B4-BE49-F238E27FC236}">
                <a16:creationId xmlns:a16="http://schemas.microsoft.com/office/drawing/2014/main" id="{B99FE6D4-C4C5-5FE4-AF67-FCB375D983D2}"/>
              </a:ext>
            </a:extLst>
          </p:cNvPr>
          <p:cNvSpPr/>
          <p:nvPr/>
        </p:nvSpPr>
        <p:spPr>
          <a:xfrm>
            <a:off x="6179664" y="4027752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46" name="Rectangle 57">
            <a:extLst>
              <a:ext uri="{FF2B5EF4-FFF2-40B4-BE49-F238E27FC236}">
                <a16:creationId xmlns:a16="http://schemas.microsoft.com/office/drawing/2014/main" id="{74FD07C6-E9EC-4211-C8CF-612D865C5319}"/>
              </a:ext>
            </a:extLst>
          </p:cNvPr>
          <p:cNvSpPr/>
          <p:nvPr/>
        </p:nvSpPr>
        <p:spPr>
          <a:xfrm>
            <a:off x="6335017" y="4027752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47" name="Rectangle 70">
            <a:extLst>
              <a:ext uri="{FF2B5EF4-FFF2-40B4-BE49-F238E27FC236}">
                <a16:creationId xmlns:a16="http://schemas.microsoft.com/office/drawing/2014/main" id="{53FE45A7-23AD-38A1-222F-2A27A5C1F1DF}"/>
              </a:ext>
            </a:extLst>
          </p:cNvPr>
          <p:cNvSpPr/>
          <p:nvPr/>
        </p:nvSpPr>
        <p:spPr>
          <a:xfrm>
            <a:off x="4773359" y="4311549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48" name="Rectangle 71">
            <a:extLst>
              <a:ext uri="{FF2B5EF4-FFF2-40B4-BE49-F238E27FC236}">
                <a16:creationId xmlns:a16="http://schemas.microsoft.com/office/drawing/2014/main" id="{65FBAF57-ED8B-48F8-EB6E-DF80652608D9}"/>
              </a:ext>
            </a:extLst>
          </p:cNvPr>
          <p:cNvSpPr/>
          <p:nvPr/>
        </p:nvSpPr>
        <p:spPr>
          <a:xfrm>
            <a:off x="4928711" y="4311549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49" name="Rectangle 72">
            <a:extLst>
              <a:ext uri="{FF2B5EF4-FFF2-40B4-BE49-F238E27FC236}">
                <a16:creationId xmlns:a16="http://schemas.microsoft.com/office/drawing/2014/main" id="{D68A647D-9557-5626-6E63-CB1D58665570}"/>
              </a:ext>
            </a:extLst>
          </p:cNvPr>
          <p:cNvSpPr/>
          <p:nvPr/>
        </p:nvSpPr>
        <p:spPr>
          <a:xfrm>
            <a:off x="5084064" y="4311549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50" name="Rectangle 73">
            <a:extLst>
              <a:ext uri="{FF2B5EF4-FFF2-40B4-BE49-F238E27FC236}">
                <a16:creationId xmlns:a16="http://schemas.microsoft.com/office/drawing/2014/main" id="{D5E043AB-FEDA-AB6E-F53D-8CCA44ECF186}"/>
              </a:ext>
            </a:extLst>
          </p:cNvPr>
          <p:cNvSpPr/>
          <p:nvPr/>
        </p:nvSpPr>
        <p:spPr>
          <a:xfrm>
            <a:off x="5239417" y="4311549"/>
            <a:ext cx="134599" cy="12844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51" name="Rectangle 74">
            <a:extLst>
              <a:ext uri="{FF2B5EF4-FFF2-40B4-BE49-F238E27FC236}">
                <a16:creationId xmlns:a16="http://schemas.microsoft.com/office/drawing/2014/main" id="{789E43DB-6F99-82D1-CE39-FEEC34671474}"/>
              </a:ext>
            </a:extLst>
          </p:cNvPr>
          <p:cNvSpPr/>
          <p:nvPr/>
        </p:nvSpPr>
        <p:spPr>
          <a:xfrm>
            <a:off x="5394770" y="4311549"/>
            <a:ext cx="134599" cy="128444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52" name="Rectangle 75">
            <a:extLst>
              <a:ext uri="{FF2B5EF4-FFF2-40B4-BE49-F238E27FC236}">
                <a16:creationId xmlns:a16="http://schemas.microsoft.com/office/drawing/2014/main" id="{1A5062DE-EDA2-DF88-561F-EB066B30967D}"/>
              </a:ext>
            </a:extLst>
          </p:cNvPr>
          <p:cNvSpPr/>
          <p:nvPr/>
        </p:nvSpPr>
        <p:spPr>
          <a:xfrm>
            <a:off x="5550123" y="4311549"/>
            <a:ext cx="134599" cy="128444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53" name="Rectangle 76">
            <a:extLst>
              <a:ext uri="{FF2B5EF4-FFF2-40B4-BE49-F238E27FC236}">
                <a16:creationId xmlns:a16="http://schemas.microsoft.com/office/drawing/2014/main" id="{C55C6406-0762-0FF1-2D6F-386512A63B89}"/>
              </a:ext>
            </a:extLst>
          </p:cNvPr>
          <p:cNvSpPr/>
          <p:nvPr/>
        </p:nvSpPr>
        <p:spPr>
          <a:xfrm>
            <a:off x="5705476" y="4311549"/>
            <a:ext cx="134599" cy="128444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54" name="Rectangle 79">
            <a:extLst>
              <a:ext uri="{FF2B5EF4-FFF2-40B4-BE49-F238E27FC236}">
                <a16:creationId xmlns:a16="http://schemas.microsoft.com/office/drawing/2014/main" id="{1C13910C-7E3E-DB7E-AE3E-34BE3A67C703}"/>
              </a:ext>
            </a:extLst>
          </p:cNvPr>
          <p:cNvSpPr/>
          <p:nvPr/>
        </p:nvSpPr>
        <p:spPr>
          <a:xfrm>
            <a:off x="5868958" y="4311549"/>
            <a:ext cx="134599" cy="128444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55" name="Rectangle 80">
            <a:extLst>
              <a:ext uri="{FF2B5EF4-FFF2-40B4-BE49-F238E27FC236}">
                <a16:creationId xmlns:a16="http://schemas.microsoft.com/office/drawing/2014/main" id="{6E6B3B64-12D2-EEEE-0B43-52EB8029A372}"/>
              </a:ext>
            </a:extLst>
          </p:cNvPr>
          <p:cNvSpPr/>
          <p:nvPr/>
        </p:nvSpPr>
        <p:spPr>
          <a:xfrm>
            <a:off x="6024311" y="4311549"/>
            <a:ext cx="134599" cy="128444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56" name="Rectangle 81">
            <a:extLst>
              <a:ext uri="{FF2B5EF4-FFF2-40B4-BE49-F238E27FC236}">
                <a16:creationId xmlns:a16="http://schemas.microsoft.com/office/drawing/2014/main" id="{C53092C7-0A4A-A4E8-A030-BD970557B452}"/>
              </a:ext>
            </a:extLst>
          </p:cNvPr>
          <p:cNvSpPr/>
          <p:nvPr/>
        </p:nvSpPr>
        <p:spPr>
          <a:xfrm>
            <a:off x="6179664" y="4311549"/>
            <a:ext cx="134599" cy="128444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57" name="Rectangle 82">
            <a:extLst>
              <a:ext uri="{FF2B5EF4-FFF2-40B4-BE49-F238E27FC236}">
                <a16:creationId xmlns:a16="http://schemas.microsoft.com/office/drawing/2014/main" id="{9D62C5DF-285F-E774-7354-661848375876}"/>
              </a:ext>
            </a:extLst>
          </p:cNvPr>
          <p:cNvSpPr/>
          <p:nvPr/>
        </p:nvSpPr>
        <p:spPr>
          <a:xfrm>
            <a:off x="6335017" y="4311549"/>
            <a:ext cx="134599" cy="128444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sp>
        <p:nvSpPr>
          <p:cNvPr id="58" name="Rectangle 75">
            <a:extLst>
              <a:ext uri="{FF2B5EF4-FFF2-40B4-BE49-F238E27FC236}">
                <a16:creationId xmlns:a16="http://schemas.microsoft.com/office/drawing/2014/main" id="{96BB807C-B1F1-3D5E-4176-3CE9E3784BB2}"/>
              </a:ext>
            </a:extLst>
          </p:cNvPr>
          <p:cNvSpPr/>
          <p:nvPr/>
        </p:nvSpPr>
        <p:spPr>
          <a:xfrm>
            <a:off x="6586794" y="4311549"/>
            <a:ext cx="221851" cy="195216"/>
          </a:xfrm>
          <a:prstGeom prst="rect">
            <a:avLst/>
          </a:prstGeom>
          <a:solidFill>
            <a:schemeClr val="accent2">
              <a:lumMod val="50000"/>
              <a:lumOff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3187" tIns="46593" rIns="93187" bIns="465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1935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D6F3162-DF25-F889-464B-CE86E5755B86}"/>
              </a:ext>
            </a:extLst>
          </p:cNvPr>
          <p:cNvCxnSpPr>
            <a:cxnSpLocks/>
          </p:cNvCxnSpPr>
          <p:nvPr/>
        </p:nvCxnSpPr>
        <p:spPr>
          <a:xfrm>
            <a:off x="6808645" y="4408574"/>
            <a:ext cx="294083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2" name="Graphic 61">
            <a:extLst>
              <a:ext uri="{FF2B5EF4-FFF2-40B4-BE49-F238E27FC236}">
                <a16:creationId xmlns:a16="http://schemas.microsoft.com/office/drawing/2014/main" id="{CDA4FD56-1F0E-0BBB-9183-27B9502F0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9962902" y="2760566"/>
            <a:ext cx="855961" cy="85596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2D4374C6-D2DD-2D1E-9026-A55194633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9960739" y="3536058"/>
            <a:ext cx="855961" cy="855961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4CB7C044-6ECD-A42B-A502-B650F1AC3F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9971332" y="4311549"/>
            <a:ext cx="855961" cy="85596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3541D5E-0FC9-2E1B-9189-90C8E8DB6799}"/>
              </a:ext>
            </a:extLst>
          </p:cNvPr>
          <p:cNvSpPr txBox="1"/>
          <p:nvPr/>
        </p:nvSpPr>
        <p:spPr>
          <a:xfrm>
            <a:off x="5056194" y="5029538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Data blocks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00B3C1-1A23-9B20-E163-FFC8B3D08B95}"/>
              </a:ext>
            </a:extLst>
          </p:cNvPr>
          <p:cNvSpPr txBox="1"/>
          <p:nvPr/>
        </p:nvSpPr>
        <p:spPr>
          <a:xfrm>
            <a:off x="9585529" y="5042118"/>
            <a:ext cx="160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ZRS Storage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1A809-F701-D943-8E8D-4048CBF49B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128435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09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13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17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21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25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129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63 0.08773 " pathEditMode="relative" ptsTypes="AA">
                                      <p:cBhvr>
                                        <p:cTn id="133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2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906 0.04629 " pathEditMode="relative" ptsTypes="AA">
                                      <p:cBhvr>
                                        <p:cTn id="135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4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974 0.04514 " pathEditMode="relative" ptsTypes="AA">
                                      <p:cBhvr>
                                        <p:cTn id="137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6"/>
                                            </p:cond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435 0.09074 " pathEditMode="relative" ptsTypes="AA">
                                      <p:cBhvr>
                                        <p:cTn id="139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8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107 0.09074 " pathEditMode="relative" ptsTypes="AA">
                                      <p:cBhvr>
                                        <p:cTn id="141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0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185 0.00348 " pathEditMode="relative" ptsTypes="AA">
                                      <p:cBhvr>
                                        <p:cTn id="143" dur="3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2"/>
                                            </p:cond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4" presetID="3" presetClass="entr" presetSubtype="1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6000"/>
                            </p:stCondLst>
                            <p:childTnLst>
                              <p:par>
                                <p:cTn id="14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0.1267 -2.96296E-6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8000"/>
                            </p:stCondLst>
                            <p:childTnLst>
                              <p:par>
                                <p:cTn id="151" presetID="3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  <p:bldP spid="16" grpId="1" animBg="1"/>
      <p:bldP spid="25" grpId="0" animBg="1"/>
      <p:bldP spid="28" grpId="0" animBg="1"/>
      <p:bldP spid="29" grpId="0" animBg="1"/>
      <p:bldP spid="30" grpId="0" animBg="1"/>
      <p:bldP spid="30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5" grpId="0" animBg="1"/>
      <p:bldP spid="36" grpId="0" animBg="1"/>
      <p:bldP spid="36" grpId="1" animBg="1"/>
      <p:bldP spid="37" grpId="0" animBg="1"/>
      <p:bldP spid="38" grpId="0" animBg="1"/>
      <p:bldP spid="39" grpId="0" animBg="1"/>
      <p:bldP spid="39" grpId="1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0" grpId="1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8" grpId="1" animBg="1"/>
      <p:bldP spid="58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EDF0B-25D8-5380-9A26-08307E01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 dirty="0"/>
              <a:t>User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6FBE7-0F60-4862-A420-58702ABA0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en-GB" noProof="0" smtClean="0"/>
              <a:pPr rtl="0"/>
              <a:t>27</a:t>
            </a:fld>
            <a:endParaRPr lang="en-GB" noProof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FB02631-D10D-78C5-A066-8BBEF18AA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76725" y="4678652"/>
            <a:ext cx="2382386" cy="613702"/>
          </a:xfrm>
        </p:spPr>
        <p:txBody>
          <a:bodyPr/>
          <a:lstStyle/>
          <a:p>
            <a:r>
              <a:rPr lang="en-GB" dirty="0"/>
              <a:t>QoS Volume Move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87FECDF-E94D-5453-F52D-6038900F1E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53974" y="2898326"/>
            <a:ext cx="2382386" cy="613702"/>
          </a:xfrm>
        </p:spPr>
        <p:txBody>
          <a:bodyPr/>
          <a:lstStyle/>
          <a:p>
            <a:r>
              <a:rPr lang="en-GB" dirty="0"/>
              <a:t>Cloud Backup for VMs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240BC35-6BEA-6AEE-B872-599957F0F4B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73376" y="2966655"/>
            <a:ext cx="2382386" cy="613702"/>
          </a:xfrm>
        </p:spPr>
        <p:txBody>
          <a:bodyPr/>
          <a:lstStyle/>
          <a:p>
            <a:r>
              <a:rPr lang="en-GB" dirty="0"/>
              <a:t>Double Encryption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844CA37-EA30-9522-B109-4F684EAAF0C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76725" y="3122149"/>
            <a:ext cx="2382386" cy="613702"/>
          </a:xfrm>
        </p:spPr>
        <p:txBody>
          <a:bodyPr/>
          <a:lstStyle/>
          <a:p>
            <a:r>
              <a:rPr lang="en-GB" dirty="0"/>
              <a:t>Azure Virtual WAN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68D4FEF-5D1A-3B79-DE13-EE169CD7E5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067" y="1433036"/>
            <a:ext cx="2295642" cy="1389056"/>
          </a:xfrm>
        </p:spPr>
        <p:txBody>
          <a:bodyPr>
            <a:normAutofit/>
          </a:bodyPr>
          <a:lstStyle/>
          <a:p>
            <a:r>
              <a:rPr lang="en-GB" dirty="0"/>
              <a:t>Standard Network Features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EF3F6271-F51F-7CDE-F1C1-E79F2F8DDFE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067" y="3760780"/>
            <a:ext cx="2431809" cy="1501871"/>
          </a:xfrm>
        </p:spPr>
        <p:txBody>
          <a:bodyPr/>
          <a:lstStyle/>
          <a:p>
            <a:r>
              <a:rPr lang="en-GB" dirty="0"/>
              <a:t>Backup Vault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7F3B48F-9C5C-928E-B076-E401B8FA64C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34220" y="1872742"/>
            <a:ext cx="1611892" cy="1151632"/>
          </a:xfrm>
        </p:spPr>
        <p:txBody>
          <a:bodyPr/>
          <a:lstStyle/>
          <a:p>
            <a:r>
              <a:rPr lang="en-GB" dirty="0"/>
              <a:t>SMB CA Shares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1D6F433-CCD3-152D-B89E-C811D75A37E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01845" y="3857692"/>
            <a:ext cx="2484953" cy="156874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12C8C8"/>
                </a:solidFill>
              </a:rPr>
              <a:t>Customer Managed Keys</a:t>
            </a:r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7D606976-42EA-0ED1-C742-0DDF92FCE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9389910" cy="365760"/>
          </a:xfrm>
        </p:spPr>
        <p:txBody>
          <a:bodyPr/>
          <a:lstStyle/>
          <a:p>
            <a:r>
              <a:rPr lang="en-GB" dirty="0"/>
              <a:t>More features released recently</a:t>
            </a:r>
          </a:p>
        </p:txBody>
      </p:sp>
      <p:sp>
        <p:nvSpPr>
          <p:cNvPr id="43" name="Text Placeholder 38">
            <a:extLst>
              <a:ext uri="{FF2B5EF4-FFF2-40B4-BE49-F238E27FC236}">
                <a16:creationId xmlns:a16="http://schemas.microsoft.com/office/drawing/2014/main" id="{4D58A82D-95F7-96E1-9A99-904595A3E7AC}"/>
              </a:ext>
            </a:extLst>
          </p:cNvPr>
          <p:cNvSpPr txBox="1">
            <a:spLocks/>
          </p:cNvSpPr>
          <p:nvPr/>
        </p:nvSpPr>
        <p:spPr>
          <a:xfrm>
            <a:off x="3217941" y="3300088"/>
            <a:ext cx="3067792" cy="155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kern="1200" cap="all" spc="100" baseline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Access Based Enumeration</a:t>
            </a:r>
          </a:p>
        </p:txBody>
      </p:sp>
      <p:sp>
        <p:nvSpPr>
          <p:cNvPr id="44" name="Text Placeholder 41">
            <a:extLst>
              <a:ext uri="{FF2B5EF4-FFF2-40B4-BE49-F238E27FC236}">
                <a16:creationId xmlns:a16="http://schemas.microsoft.com/office/drawing/2014/main" id="{A1387E62-C087-A2CB-957F-0D1441E11549}"/>
              </a:ext>
            </a:extLst>
          </p:cNvPr>
          <p:cNvSpPr txBox="1">
            <a:spLocks/>
          </p:cNvSpPr>
          <p:nvPr/>
        </p:nvSpPr>
        <p:spPr>
          <a:xfrm>
            <a:off x="7010648" y="1394551"/>
            <a:ext cx="2484953" cy="1568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Non Browsable Shares</a:t>
            </a:r>
          </a:p>
        </p:txBody>
      </p:sp>
      <p:sp>
        <p:nvSpPr>
          <p:cNvPr id="45" name="Text Placeholder 30">
            <a:extLst>
              <a:ext uri="{FF2B5EF4-FFF2-40B4-BE49-F238E27FC236}">
                <a16:creationId xmlns:a16="http://schemas.microsoft.com/office/drawing/2014/main" id="{B4211308-8FFF-9FD6-96A3-270CA6BB7203}"/>
              </a:ext>
            </a:extLst>
          </p:cNvPr>
          <p:cNvSpPr txBox="1">
            <a:spLocks/>
          </p:cNvSpPr>
          <p:nvPr/>
        </p:nvSpPr>
        <p:spPr>
          <a:xfrm>
            <a:off x="3477161" y="4969048"/>
            <a:ext cx="2382386" cy="6137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B8C2F8"/>
                </a:solidFill>
              </a:rPr>
              <a:t>User Group Quotas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0811E4D-62A7-99CB-CEB4-6E6CD2670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2660086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4F0DD-AEF9-00D7-2BDB-A13EEAD82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en-GB" noProof="0" smtClean="0"/>
              <a:pPr rtl="0"/>
              <a:t>28</a:t>
            </a:fld>
            <a:endParaRPr lang="en-GB" noProof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57A221B-4070-6C09-3D53-4808A48A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ANF Tools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17C9E0-131B-F48B-3B69-51CEDB43F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720" y="1265544"/>
            <a:ext cx="6262559" cy="501442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BD8B7CF-8EF2-B53E-E270-ED10F9525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1047" y="276712"/>
            <a:ext cx="988832" cy="988832"/>
          </a:xfrm>
          <a:prstGeom prst="rect">
            <a:avLst/>
          </a:prstGeom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07FC7DF8-6A61-7559-7D75-F52FA42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/>
            <a:r>
              <a:rPr lang="en-GB" noProof="0" dirty="0"/>
              <a:t>User Group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F95FD63-EBC4-F1F6-A266-CCBCB287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197655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86F73-336A-1AF4-3AE7-6CF040BC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en-GB" noProof="0" smtClean="0"/>
              <a:pPr rtl="0"/>
              <a:t>29</a:t>
            </a:fld>
            <a:endParaRPr lang="en-GB" noProof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F1EB4521-E221-54A4-A105-D0922E06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new in ANF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0BDE80D-B490-B2D2-6934-CAEC36D64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191" y="1276679"/>
            <a:ext cx="5682283" cy="4861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 descr="A red corner with white text&#10;&#10;Description automatically generated">
            <a:extLst>
              <a:ext uri="{FF2B5EF4-FFF2-40B4-BE49-F238E27FC236}">
                <a16:creationId xmlns:a16="http://schemas.microsoft.com/office/drawing/2014/main" id="{AA7E4B95-5CD1-D03F-F40F-7FA16229E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007092" y="1060540"/>
            <a:ext cx="1905000" cy="1879600"/>
          </a:xfrm>
          <a:prstGeom prst="rect">
            <a:avLst/>
          </a:prstGeom>
        </p:spPr>
      </p:pic>
      <p:pic>
        <p:nvPicPr>
          <p:cNvPr id="23" name="Picture 4" descr="Azure NetApp Files – Cross Region Replication pricing">
            <a:extLst>
              <a:ext uri="{FF2B5EF4-FFF2-40B4-BE49-F238E27FC236}">
                <a16:creationId xmlns:a16="http://schemas.microsoft.com/office/drawing/2014/main" id="{B0A5D69B-3DAC-3798-0730-A7B5D5E53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209" y="260848"/>
            <a:ext cx="1316791" cy="69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F8CC565-2B18-E6FE-9E22-960BC3BC0EAC}"/>
              </a:ext>
            </a:extLst>
          </p:cNvPr>
          <p:cNvSpPr txBox="1">
            <a:spLocks/>
          </p:cNvSpPr>
          <p:nvPr/>
        </p:nvSpPr>
        <p:spPr>
          <a:xfrm>
            <a:off x="793750" y="1299607"/>
            <a:ext cx="4864608" cy="5056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b="1" dirty="0">
                <a:solidFill>
                  <a:schemeClr val="bg1"/>
                </a:solidFill>
              </a:rPr>
              <a:t>Recent updates to ANF:</a:t>
            </a:r>
          </a:p>
          <a:p>
            <a:r>
              <a:rPr lang="en-GB" sz="1600" dirty="0">
                <a:solidFill>
                  <a:schemeClr val="bg1"/>
                </a:solidFill>
              </a:rPr>
              <a:t>Customer Managed Keys (CMK) GA</a:t>
            </a:r>
          </a:p>
          <a:p>
            <a:r>
              <a:rPr lang="en-GB" sz="1600" dirty="0">
                <a:solidFill>
                  <a:schemeClr val="bg1"/>
                </a:solidFill>
              </a:rPr>
              <a:t>Standard Network Features – Edit Existing Volumes GA</a:t>
            </a:r>
          </a:p>
          <a:p>
            <a:r>
              <a:rPr lang="en-GB" sz="1600" dirty="0">
                <a:solidFill>
                  <a:schemeClr val="bg1"/>
                </a:solidFill>
              </a:rPr>
              <a:t>2 TiB Capacity Pools GA</a:t>
            </a:r>
          </a:p>
          <a:p>
            <a:r>
              <a:rPr lang="en-GB" sz="1600" dirty="0">
                <a:solidFill>
                  <a:schemeClr val="bg1"/>
                </a:solidFill>
              </a:rPr>
              <a:t>1 TiB Capacity Pools Public Preview</a:t>
            </a:r>
          </a:p>
          <a:p>
            <a:r>
              <a:rPr lang="en-GB" sz="1600" dirty="0">
                <a:solidFill>
                  <a:schemeClr val="bg1"/>
                </a:solidFill>
              </a:rPr>
              <a:t>Azure Metrics Enhancement to Throughput Limit</a:t>
            </a:r>
          </a:p>
          <a:p>
            <a:r>
              <a:rPr lang="en-GB" sz="1600" dirty="0">
                <a:solidFill>
                  <a:schemeClr val="bg1"/>
                </a:solidFill>
              </a:rPr>
              <a:t>Volume User/Group Quotas GA</a:t>
            </a:r>
          </a:p>
          <a:p>
            <a:r>
              <a:rPr lang="en-GB" sz="1600" dirty="0">
                <a:solidFill>
                  <a:schemeClr val="bg1"/>
                </a:solidFill>
              </a:rPr>
              <a:t>SMB CA Shares now supports MSIX App Attach</a:t>
            </a:r>
          </a:p>
          <a:p>
            <a:r>
              <a:rPr lang="en-GB" sz="1600" dirty="0">
                <a:solidFill>
                  <a:schemeClr val="bg1"/>
                </a:solidFill>
              </a:rPr>
              <a:t>ANF Backup Vault Public Preview</a:t>
            </a:r>
          </a:p>
          <a:p>
            <a:r>
              <a:rPr lang="en-GB" sz="1600" dirty="0">
                <a:solidFill>
                  <a:schemeClr val="bg1"/>
                </a:solidFill>
              </a:rPr>
              <a:t>Cloud Backup for VMs on AVS/ANF Datastores Public Preview</a:t>
            </a:r>
          </a:p>
          <a:p>
            <a:r>
              <a:rPr lang="en-GB" sz="1600" dirty="0">
                <a:solidFill>
                  <a:schemeClr val="bg1"/>
                </a:solidFill>
              </a:rPr>
              <a:t>Double Encryption at Rest Public Preview</a:t>
            </a:r>
          </a:p>
          <a:p>
            <a:r>
              <a:rPr lang="en-GB" sz="1600" dirty="0">
                <a:solidFill>
                  <a:schemeClr val="bg1"/>
                </a:solidFill>
              </a:rPr>
              <a:t>Cross Zone Replication Public Preview</a:t>
            </a:r>
          </a:p>
          <a:p>
            <a:r>
              <a:rPr lang="en-GB" sz="1600" dirty="0">
                <a:solidFill>
                  <a:schemeClr val="bg1"/>
                </a:solidFill>
              </a:rPr>
              <a:t>Standard Storage with Cool-Access Public Preview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7672412-366A-8255-4B16-7F6E78DC3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/>
            <a:r>
              <a:rPr lang="en-GB" noProof="0" dirty="0"/>
              <a:t>User Group</a:t>
            </a:r>
          </a:p>
        </p:txBody>
      </p:sp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56B0637B-FC07-A7E8-1A77-B23507C44E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1068722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 rtlCol="0"/>
          <a:lstStyle/>
          <a:p>
            <a:pPr rtl="0"/>
            <a:r>
              <a:rPr lang="en-GB" dirty="0"/>
              <a:t>About 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26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/>
        </p:nvSpPr>
        <p:spPr>
          <a:xfrm>
            <a:off x="6614377" y="4442513"/>
            <a:ext cx="5387008" cy="1129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GB" sz="1600" dirty="0"/>
              <a:t>First career</a:t>
            </a:r>
          </a:p>
          <a:p>
            <a:pPr algn="ctr" rtl="0"/>
            <a:r>
              <a:rPr lang="en-GB" dirty="0"/>
              <a:t>Fisherman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26DD444E-9332-4445-9375-44491400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724939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2FCD72E-3647-7F4A-AE2B-6084C224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0" y="5779347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4BA0D3-7760-C746-BC68-493AE5E61C96}"/>
              </a:ext>
            </a:extLst>
          </p:cNvPr>
          <p:cNvSpPr txBox="1"/>
          <p:nvPr/>
        </p:nvSpPr>
        <p:spPr>
          <a:xfrm>
            <a:off x="9303634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F89F3F-C5A5-6B40-881F-0E81C246F44F}"/>
              </a:ext>
            </a:extLst>
          </p:cNvPr>
          <p:cNvSpPr txBox="1"/>
          <p:nvPr/>
        </p:nvSpPr>
        <p:spPr>
          <a:xfrm>
            <a:off x="1322514" y="5779347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pic>
        <p:nvPicPr>
          <p:cNvPr id="36" name="Graphic 35" descr="Internet with solid fill">
            <a:extLst>
              <a:ext uri="{FF2B5EF4-FFF2-40B4-BE49-F238E27FC236}">
                <a16:creationId xmlns:a16="http://schemas.microsoft.com/office/drawing/2014/main" id="{5E236EA2-95D6-0442-97B9-3D62B3151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6532" y="5564304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DD6807-E5E9-0B46-8A80-1BA81D4006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540" b="21054"/>
          <a:stretch/>
        </p:blipFill>
        <p:spPr>
          <a:xfrm>
            <a:off x="7717910" y="1650260"/>
            <a:ext cx="3085308" cy="2640281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C2B875E-FC1F-61E1-DF7F-DCEA5FFE07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532" y="1672143"/>
            <a:ext cx="1596732" cy="638693"/>
          </a:xfrm>
          <a:prstGeom prst="rect">
            <a:avLst/>
          </a:prstGeom>
        </p:spPr>
      </p:pic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F4CD5B6E-33F3-3048-2811-C79C4A3F88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15049"/>
            <a:ext cx="4850550" cy="1723690"/>
          </a:xfrm>
        </p:spPr>
        <p:txBody>
          <a:bodyPr rtlCol="0">
            <a:normAutofit fontScale="92500" lnSpcReduction="10000"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Worked within the Information Technology industry for more than 20 years</a:t>
            </a:r>
            <a:r>
              <a:rPr lang="en-US" dirty="0"/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Cloud Solutions Architect at NetApp in the EMEA Azure Business Group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Focused on Azure, specialising in Azure NetApp Files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AC5E9-7B67-3852-EBCE-B227CA22CB36}"/>
              </a:ext>
            </a:extLst>
          </p:cNvPr>
          <p:cNvSpPr txBox="1"/>
          <p:nvPr/>
        </p:nvSpPr>
        <p:spPr>
          <a:xfrm>
            <a:off x="5334609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azuretechlab.com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F925CE6-737D-DAEA-69C5-E4E2EF24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242313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6"/>
    </mc:Choice>
    <mc:Fallback xmlns="">
      <p:transition spd="slow" advTm="661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D5EB6-13F1-CF44-8420-F254811C0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en-GB" noProof="0" smtClean="0"/>
              <a:pPr rtl="0"/>
              <a:t>30</a:t>
            </a:fld>
            <a:endParaRPr lang="en-GB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3B9AD0E-176D-BE41-BEDC-3DEBDB80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1759470-145F-6A4F-90B4-9AC4DDCFC6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Creating an Azure NetApp Files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Adding a capacity pool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Creating a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Attaching a Volume to a Virtual Machine</a:t>
            </a:r>
          </a:p>
          <a:p>
            <a:endParaRPr lang="en-GB" dirty="0"/>
          </a:p>
        </p:txBody>
      </p:sp>
      <p:pic>
        <p:nvPicPr>
          <p:cNvPr id="13" name="Picture Placeholder 13">
            <a:extLst>
              <a:ext uri="{FF2B5EF4-FFF2-40B4-BE49-F238E27FC236}">
                <a16:creationId xmlns:a16="http://schemas.microsoft.com/office/drawing/2014/main" id="{AE7739A5-6CE5-0942-B209-3D8942F2D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595" b="10595"/>
          <a:stretch>
            <a:fillRect/>
          </a:stretch>
        </p:blipFill>
        <p:spPr>
          <a:xfrm flipH="1">
            <a:off x="7085777" y="1105567"/>
            <a:ext cx="1890958" cy="149042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2404B30-520E-E143-8800-F362DEB0A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6658" y="2180048"/>
            <a:ext cx="1655092" cy="165509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AD45E13-1378-A846-A861-5A32BB819D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45255" y="3378500"/>
            <a:ext cx="1716343" cy="1716343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A7CE7D28-E79E-1142-B3D2-BC8F97A1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/>
            <a:r>
              <a:rPr lang="en-GB" noProof="0" dirty="0"/>
              <a:t>User Group</a:t>
            </a:r>
          </a:p>
        </p:txBody>
      </p:sp>
      <p:pic>
        <p:nvPicPr>
          <p:cNvPr id="26" name="Picture 25" descr="A picture containing toy, LEGO&#10;&#10;Description automatically generated">
            <a:extLst>
              <a:ext uri="{FF2B5EF4-FFF2-40B4-BE49-F238E27FC236}">
                <a16:creationId xmlns:a16="http://schemas.microsoft.com/office/drawing/2014/main" id="{110EDE77-D356-1E4D-9399-FE67C9A2F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10" y="2259561"/>
            <a:ext cx="2189979" cy="3615276"/>
          </a:xfrm>
          <a:prstGeom prst="rect">
            <a:avLst/>
          </a:prstGeom>
        </p:spPr>
      </p:pic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C92AC84-CE3A-4790-8FCA-FB046A26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1253401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010" y="1381982"/>
            <a:ext cx="8545980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r>
              <a:rPr lang="en-GB" dirty="0"/>
              <a:t>Microsoft Azure NetApp Files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50278A-C855-49FF-BCD2-7E6BD3F90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03132" y="5063966"/>
            <a:ext cx="8679592" cy="1148945"/>
          </a:xfrm>
        </p:spPr>
        <p:txBody>
          <a:bodyPr rtlCol="0" anchor="ctr">
            <a:normAutofit/>
          </a:bodyPr>
          <a:lstStyle/>
          <a:p>
            <a:pPr rtl="0"/>
            <a:r>
              <a:rPr lang="en-GB" dirty="0"/>
              <a:t>Microsoft Azure NetApp Files is a fully managed cloud service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80576" y="3965811"/>
            <a:ext cx="1975104" cy="868680"/>
          </a:xfr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/>
          <a:lstStyle/>
          <a:p>
            <a:pPr rtl="0"/>
            <a:r>
              <a:rPr lang="en-GB" dirty="0">
                <a:solidFill>
                  <a:schemeClr val="bg1"/>
                </a:solidFill>
              </a:rPr>
              <a:t>Simplicity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709854" y="3965811"/>
            <a:ext cx="1975104" cy="868680"/>
          </a:xfr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/>
          <a:lstStyle/>
          <a:p>
            <a:pPr rtl="0"/>
            <a:r>
              <a:rPr lang="en-GB" dirty="0">
                <a:solidFill>
                  <a:schemeClr val="bg1"/>
                </a:solidFill>
              </a:rPr>
              <a:t>Efficiency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853530" y="3965811"/>
            <a:ext cx="1975104" cy="868680"/>
          </a:xfr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/>
          <a:lstStyle/>
          <a:p>
            <a:pPr rtl="0"/>
            <a:r>
              <a:rPr lang="en-GB" dirty="0">
                <a:solidFill>
                  <a:schemeClr val="bg1"/>
                </a:solidFill>
              </a:rPr>
              <a:t>Cost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31</a:t>
            </a:fld>
            <a:endParaRPr lang="en-GB"/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823F6617-ABA2-9F42-A948-2986BEE3B376}"/>
              </a:ext>
            </a:extLst>
          </p:cNvPr>
          <p:cNvSpPr txBox="1">
            <a:spLocks/>
          </p:cNvSpPr>
          <p:nvPr/>
        </p:nvSpPr>
        <p:spPr>
          <a:xfrm>
            <a:off x="9858633" y="3965811"/>
            <a:ext cx="1975104" cy="868680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Mobility</a:t>
            </a:r>
          </a:p>
        </p:txBody>
      </p:sp>
      <p:pic>
        <p:nvPicPr>
          <p:cNvPr id="18" name="Graphic 17" descr="Basic Shapes with solid fill">
            <a:extLst>
              <a:ext uri="{FF2B5EF4-FFF2-40B4-BE49-F238E27FC236}">
                <a16:creationId xmlns:a16="http://schemas.microsoft.com/office/drawing/2014/main" id="{5C2361AD-169F-0D4A-BF2B-44E06E4F5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760" y="2786674"/>
            <a:ext cx="914400" cy="914400"/>
          </a:xfrm>
          <a:prstGeom prst="rect">
            <a:avLst/>
          </a:prstGeom>
        </p:spPr>
      </p:pic>
      <p:pic>
        <p:nvPicPr>
          <p:cNvPr id="22" name="Graphic 21" descr="Money with solid fill">
            <a:extLst>
              <a:ext uri="{FF2B5EF4-FFF2-40B4-BE49-F238E27FC236}">
                <a16:creationId xmlns:a16="http://schemas.microsoft.com/office/drawing/2014/main" id="{DA74C20E-20F8-CA4F-B564-34E74299F1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3882" y="2786674"/>
            <a:ext cx="914400" cy="914400"/>
          </a:xfrm>
          <a:prstGeom prst="rect">
            <a:avLst/>
          </a:prstGeom>
        </p:spPr>
      </p:pic>
      <p:pic>
        <p:nvPicPr>
          <p:cNvPr id="27" name="Graphic 26" descr="Abakus with solid fill">
            <a:extLst>
              <a:ext uri="{FF2B5EF4-FFF2-40B4-BE49-F238E27FC236}">
                <a16:creationId xmlns:a16="http://schemas.microsoft.com/office/drawing/2014/main" id="{EF00990E-59CA-1E4E-B228-872B8B930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0206" y="2786674"/>
            <a:ext cx="914400" cy="914400"/>
          </a:xfrm>
          <a:prstGeom prst="rect">
            <a:avLst/>
          </a:prstGeom>
        </p:spPr>
      </p:pic>
      <p:pic>
        <p:nvPicPr>
          <p:cNvPr id="29" name="Graphic 28" descr="Cloud Computing with solid fill">
            <a:extLst>
              <a:ext uri="{FF2B5EF4-FFF2-40B4-BE49-F238E27FC236}">
                <a16:creationId xmlns:a16="http://schemas.microsoft.com/office/drawing/2014/main" id="{1264F69D-1344-EC4B-AC13-59B78DFFD6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88985" y="2786674"/>
            <a:ext cx="914400" cy="914400"/>
          </a:xfrm>
          <a:prstGeom prst="rect">
            <a:avLst/>
          </a:prstGeom>
        </p:spPr>
      </p:pic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39FAF023-07D2-FA46-A376-78E4FC73780D}"/>
              </a:ext>
            </a:extLst>
          </p:cNvPr>
          <p:cNvSpPr txBox="1">
            <a:spLocks/>
          </p:cNvSpPr>
          <p:nvPr/>
        </p:nvSpPr>
        <p:spPr>
          <a:xfrm>
            <a:off x="2674208" y="2012918"/>
            <a:ext cx="6843584" cy="114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Posterama" panose="020B0504020200020000" pitchFamily="34" charset="0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Let’s you streamline and simplify data migration to Azure by combining new of levels of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53C941F-2174-FF43-855D-F391B1065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/>
            <a:r>
              <a:rPr lang="en-GB" noProof="0" dirty="0"/>
              <a:t>User Group</a:t>
            </a:r>
          </a:p>
        </p:txBody>
      </p:sp>
      <p:sp>
        <p:nvSpPr>
          <p:cNvPr id="4" name="Title 18">
            <a:extLst>
              <a:ext uri="{FF2B5EF4-FFF2-40B4-BE49-F238E27FC236}">
                <a16:creationId xmlns:a16="http://schemas.microsoft.com/office/drawing/2014/main" id="{528FDFE6-2DC9-C305-6F6B-33E411859193}"/>
              </a:ext>
            </a:extLst>
          </p:cNvPr>
          <p:cNvSpPr txBox="1">
            <a:spLocks/>
          </p:cNvSpPr>
          <p:nvPr/>
        </p:nvSpPr>
        <p:spPr>
          <a:xfrm>
            <a:off x="648275" y="352829"/>
            <a:ext cx="10282961" cy="365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/>
              <a:t>Summary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704E39F-FF96-385B-5114-8F2D4F5623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 rtlCol="0"/>
          <a:lstStyle/>
          <a:p>
            <a:pPr rtl="0"/>
            <a:r>
              <a:rPr lang="en-GB" dirty="0"/>
              <a:t>Useful links</a:t>
            </a:r>
          </a:p>
        </p:txBody>
      </p:sp>
      <p:sp>
        <p:nvSpPr>
          <p:cNvPr id="28" name="Slide Number Placeholder 11">
            <a:extLst>
              <a:ext uri="{FF2B5EF4-FFF2-40B4-BE49-F238E27FC236}">
                <a16:creationId xmlns:a16="http://schemas.microsoft.com/office/drawing/2014/main" id="{8770DAD9-457C-0641-8F25-4987136A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32</a:t>
            </a:fld>
            <a:endParaRPr lang="en-GB"/>
          </a:p>
        </p:txBody>
      </p:sp>
      <p:pic>
        <p:nvPicPr>
          <p:cNvPr id="19" name="Picture 2" descr="Image result for lego figure programmer transparent">
            <a:extLst>
              <a:ext uri="{FF2B5EF4-FFF2-40B4-BE49-F238E27FC236}">
                <a16:creationId xmlns:a16="http://schemas.microsoft.com/office/drawing/2014/main" id="{C721F680-20A7-D74B-9216-B8C5BCE7F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79" y="1467404"/>
            <a:ext cx="3448365" cy="442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A9DAF3D-12AE-8745-B3A7-E4040C879FB6}"/>
              </a:ext>
            </a:extLst>
          </p:cNvPr>
          <p:cNvSpPr txBox="1"/>
          <p:nvPr/>
        </p:nvSpPr>
        <p:spPr>
          <a:xfrm>
            <a:off x="6207016" y="1943501"/>
            <a:ext cx="6098058" cy="3467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accent6"/>
                </a:solidFill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https://github.com/anthonymashford/WAUG2023</a:t>
            </a:r>
          </a:p>
          <a:p>
            <a:endParaRPr lang="en-GB" u="sng" dirty="0">
              <a:solidFill>
                <a:schemeClr val="accent6"/>
              </a:solidFill>
              <a:ea typeface="Google Sans"/>
              <a:cs typeface="Google Sans"/>
              <a:sym typeface="Google Sans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u="sng" dirty="0">
                <a:solidFill>
                  <a:schemeClr val="accent6"/>
                </a:solidFill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https://docs.microsoft.com/en-us/azure/azure-netapp-files/whats-new</a:t>
            </a:r>
          </a:p>
          <a:p>
            <a:endParaRPr lang="en-GB" sz="1800" u="sng" dirty="0">
              <a:solidFill>
                <a:schemeClr val="accent6"/>
              </a:solidFill>
              <a:ea typeface="Google Sans"/>
              <a:cs typeface="Google Sans"/>
              <a:sym typeface="Google Sans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800" u="sng" dirty="0">
                <a:solidFill>
                  <a:schemeClr val="accent6"/>
                </a:solidFill>
                <a:ea typeface="Google Sans"/>
                <a:cs typeface="Google Sans"/>
                <a:sym typeface="Google Sans"/>
              </a:rPr>
              <a:t>https://</a:t>
            </a:r>
            <a:r>
              <a:rPr lang="en-GB" sz="1800" u="sng" dirty="0" err="1">
                <a:solidFill>
                  <a:schemeClr val="accent6"/>
                </a:solidFill>
                <a:ea typeface="Google Sans"/>
                <a:cs typeface="Google Sans"/>
                <a:sym typeface="Google Sans"/>
              </a:rPr>
              <a:t>aka.ms</a:t>
            </a:r>
            <a:r>
              <a:rPr lang="en-GB" sz="1800" u="sng" dirty="0">
                <a:solidFill>
                  <a:schemeClr val="accent6"/>
                </a:solidFill>
                <a:ea typeface="Google Sans"/>
                <a:cs typeface="Google Sans"/>
                <a:sym typeface="Google Sans"/>
              </a:rPr>
              <a:t>/</a:t>
            </a:r>
            <a:r>
              <a:rPr lang="en-GB" sz="1800" u="sng" dirty="0" err="1">
                <a:solidFill>
                  <a:schemeClr val="accent6"/>
                </a:solidFill>
                <a:ea typeface="Google Sans"/>
                <a:cs typeface="Google Sans"/>
                <a:sym typeface="Google Sans"/>
              </a:rPr>
              <a:t>anftools</a:t>
            </a:r>
            <a:endParaRPr lang="en-GB" sz="1800" u="sng" dirty="0">
              <a:solidFill>
                <a:schemeClr val="accent6"/>
              </a:solidFill>
              <a:ea typeface="Google Sans"/>
              <a:cs typeface="Google Sans"/>
              <a:sym typeface="Google Sans"/>
            </a:endParaRPr>
          </a:p>
          <a:p>
            <a:pPr lvl="0">
              <a:spcBef>
                <a:spcPts val="200"/>
              </a:spcBef>
            </a:pPr>
            <a:endParaRPr lang="en-US" sz="1800" dirty="0">
              <a:solidFill>
                <a:schemeClr val="accent6"/>
              </a:solidFill>
            </a:endParaRPr>
          </a:p>
          <a:p>
            <a:pPr lvl="0">
              <a:spcBef>
                <a:spcPts val="200"/>
              </a:spcBef>
            </a:pPr>
            <a:r>
              <a:rPr lang="en-US" sz="1800" dirty="0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https://aka.ms/ANF-benchmarks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</a:p>
          <a:p>
            <a:endParaRPr lang="en-GB" sz="1800" u="sng" dirty="0">
              <a:solidFill>
                <a:srgbClr val="0563C1"/>
              </a:solidFill>
              <a:ea typeface="Google Sans"/>
              <a:cs typeface="Google Sans"/>
              <a:sym typeface="Google San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800" u="sng" dirty="0">
                <a:solidFill>
                  <a:schemeClr val="accent6"/>
                </a:solidFill>
                <a:ea typeface="Google Sans"/>
                <a:cs typeface="Google Sans"/>
                <a:sym typeface="Google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https://docs.microsoft.com/en-us/azure/azure-netapp-files/azure-netapp-files-solution-architectures</a:t>
            </a:r>
            <a:endParaRPr lang="en-GB" sz="1800" u="sng" dirty="0">
              <a:solidFill>
                <a:schemeClr val="accent6"/>
              </a:solidFill>
              <a:ea typeface="Google Sans"/>
              <a:cs typeface="Google Sans"/>
              <a:sym typeface="Google San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u="sng" dirty="0">
              <a:solidFill>
                <a:schemeClr val="accent6"/>
              </a:solidFill>
              <a:ea typeface="Google Sans"/>
              <a:cs typeface="Google Sans"/>
              <a:sym typeface="Google San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45F94-0BEA-4F41-BCE3-8A7EEC970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/>
            <a:r>
              <a:rPr lang="en-GB" noProof="0" dirty="0"/>
              <a:t>User Group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AB3C4F8-6C84-F1A0-DCB0-3BEB5D1403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2390150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17970" y="1609772"/>
            <a:ext cx="3365003" cy="1171533"/>
          </a:xfrm>
        </p:spPr>
        <p:txBody>
          <a:bodyPr rtlCol="0">
            <a:normAutofit/>
          </a:bodyPr>
          <a:lstStyle/>
          <a:p>
            <a:pPr rtl="0"/>
            <a:r>
              <a:rPr lang="en-GB" sz="1800" dirty="0"/>
              <a:t>Login to the Azure Portal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7966" y="2859998"/>
            <a:ext cx="3365003" cy="734413"/>
          </a:xfrm>
        </p:spPr>
        <p:txBody>
          <a:bodyPr rtlCol="0">
            <a:noAutofit/>
          </a:bodyPr>
          <a:lstStyle/>
          <a:p>
            <a:r>
              <a:rPr lang="en-GB" sz="1800" dirty="0"/>
              <a:t>Setup your Microsoft Azure NetApp Files account ​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 rtlCol="0"/>
          <a:lstStyle/>
          <a:p>
            <a:pPr rtl="0"/>
            <a:r>
              <a:rPr lang="en-GB" dirty="0"/>
              <a:t>Get Started Today</a:t>
            </a:r>
          </a:p>
        </p:txBody>
      </p:sp>
      <p:pic>
        <p:nvPicPr>
          <p:cNvPr id="13314" name="Picture 2" descr="Microsoft Azure · GitHub">
            <a:extLst>
              <a:ext uri="{FF2B5EF4-FFF2-40B4-BE49-F238E27FC236}">
                <a16:creationId xmlns:a16="http://schemas.microsoft.com/office/drawing/2014/main" id="{40326CEA-FDD5-494B-9F8B-088E69729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757" y="1362571"/>
            <a:ext cx="1017567" cy="101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40195D5-C56F-124E-8A23-E816CEC8B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0595" b="10595"/>
          <a:stretch>
            <a:fillRect/>
          </a:stretch>
        </p:blipFill>
        <p:spPr>
          <a:xfrm flipH="1">
            <a:off x="6348757" y="2802270"/>
            <a:ext cx="1078261" cy="84987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A6162A5-35FE-1F43-9313-173D799F77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2076" y="3980660"/>
            <a:ext cx="1017567" cy="101756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53A08A8-71B0-114C-BC4D-5596217EF2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33400" y="5326747"/>
            <a:ext cx="1078261" cy="1078261"/>
          </a:xfrm>
          <a:prstGeom prst="rect">
            <a:avLst/>
          </a:prstGeom>
        </p:spPr>
      </p:pic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C1A1ADE2-CC7F-8A4C-B0B1-48442DFCBCBB}"/>
              </a:ext>
            </a:extLst>
          </p:cNvPr>
          <p:cNvSpPr txBox="1">
            <a:spLocks/>
          </p:cNvSpPr>
          <p:nvPr/>
        </p:nvSpPr>
        <p:spPr>
          <a:xfrm>
            <a:off x="7817966" y="4201621"/>
            <a:ext cx="3365003" cy="7344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Add your Capacity Pools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D299D695-4275-3340-9A43-20DE281AD866}"/>
              </a:ext>
            </a:extLst>
          </p:cNvPr>
          <p:cNvSpPr txBox="1">
            <a:spLocks/>
          </p:cNvSpPr>
          <p:nvPr/>
        </p:nvSpPr>
        <p:spPr>
          <a:xfrm>
            <a:off x="7817965" y="5485515"/>
            <a:ext cx="3365003" cy="7344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Create your Volumes</a:t>
            </a:r>
          </a:p>
        </p:txBody>
      </p:sp>
      <p:sp>
        <p:nvSpPr>
          <p:cNvPr id="28" name="Slide Number Placeholder 11">
            <a:extLst>
              <a:ext uri="{FF2B5EF4-FFF2-40B4-BE49-F238E27FC236}">
                <a16:creationId xmlns:a16="http://schemas.microsoft.com/office/drawing/2014/main" id="{8770DAD9-457C-0641-8F25-4987136A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33</a:t>
            </a:fld>
            <a:endParaRPr lang="en-GB"/>
          </a:p>
        </p:txBody>
      </p:sp>
      <p:pic>
        <p:nvPicPr>
          <p:cNvPr id="31" name="Picture 30" descr="A picture containing toy, LEGO&#10;&#10;Description automatically generated">
            <a:extLst>
              <a:ext uri="{FF2B5EF4-FFF2-40B4-BE49-F238E27FC236}">
                <a16:creationId xmlns:a16="http://schemas.microsoft.com/office/drawing/2014/main" id="{034EBF6E-ECEC-9846-AF2B-1D746E84F5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427" y="1246021"/>
            <a:ext cx="4528930" cy="4528930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1A254AD-1BA8-9F44-9853-BA17B7D7C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/>
            <a:r>
              <a:rPr lang="en-GB" noProof="0" dirty="0"/>
              <a:t>User Group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6099A-EB55-1996-F6A3-D9FD5B98AA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CC6CC5-6833-0861-649D-E0C15311865C}"/>
              </a:ext>
            </a:extLst>
          </p:cNvPr>
          <p:cNvSpPr/>
          <p:nvPr/>
        </p:nvSpPr>
        <p:spPr>
          <a:xfrm>
            <a:off x="9621982" y="160945"/>
            <a:ext cx="2312529" cy="23544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lide Number Placeholder 11">
            <a:extLst>
              <a:ext uri="{FF2B5EF4-FFF2-40B4-BE49-F238E27FC236}">
                <a16:creationId xmlns:a16="http://schemas.microsoft.com/office/drawing/2014/main" id="{8770DAD9-457C-0641-8F25-4987136A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34</a:t>
            </a:fld>
            <a:endParaRPr lang="en-GB"/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17EF50B9-D68C-5F47-A024-B4B5ED09E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100" y="2757730"/>
            <a:ext cx="6288165" cy="724702"/>
          </a:xfrm>
        </p:spPr>
        <p:txBody>
          <a:bodyPr rtlCol="0"/>
          <a:lstStyle/>
          <a:p>
            <a:pPr rtl="0"/>
            <a:r>
              <a:rPr lang="en-GB" sz="6000" dirty="0"/>
              <a:t>Thank you</a:t>
            </a:r>
          </a:p>
        </p:txBody>
      </p:sp>
      <p:pic>
        <p:nvPicPr>
          <p:cNvPr id="11" name="Picture 2" descr="Lego PNG Images, Superhero Legos, Lego Bricks Clipart Free Download - Free  Transparent PNG Logos">
            <a:extLst>
              <a:ext uri="{FF2B5EF4-FFF2-40B4-BE49-F238E27FC236}">
                <a16:creationId xmlns:a16="http://schemas.microsoft.com/office/drawing/2014/main" id="{AD76BA92-5DAD-8441-B04C-F3348E61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98" y="1062686"/>
            <a:ext cx="3417127" cy="411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90A74B6B-968F-084D-8DCC-EB29CAC60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724939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>
            <a:extLst>
              <a:ext uri="{FF2B5EF4-FFF2-40B4-BE49-F238E27FC236}">
                <a16:creationId xmlns:a16="http://schemas.microsoft.com/office/drawing/2014/main" id="{43C63DF1-2037-0D44-AAA5-83F5EC7E7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0" y="5779347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7F9EE5-A87A-A949-B5B9-8F0FAD3C5668}"/>
              </a:ext>
            </a:extLst>
          </p:cNvPr>
          <p:cNvSpPr txBox="1"/>
          <p:nvPr/>
        </p:nvSpPr>
        <p:spPr>
          <a:xfrm>
            <a:off x="9303634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B9EC0-83D6-7543-81CA-14D488BB60F4}"/>
              </a:ext>
            </a:extLst>
          </p:cNvPr>
          <p:cNvSpPr txBox="1"/>
          <p:nvPr/>
        </p:nvSpPr>
        <p:spPr>
          <a:xfrm>
            <a:off x="1322514" y="5779347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0A6D21-BDDD-9A46-877B-F5ED8FE758BD}"/>
              </a:ext>
            </a:extLst>
          </p:cNvPr>
          <p:cNvSpPr txBox="1"/>
          <p:nvPr/>
        </p:nvSpPr>
        <p:spPr>
          <a:xfrm>
            <a:off x="5334609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azuretechlab.com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Graphic 4" descr="Internet with solid fill">
            <a:extLst>
              <a:ext uri="{FF2B5EF4-FFF2-40B4-BE49-F238E27FC236}">
                <a16:creationId xmlns:a16="http://schemas.microsoft.com/office/drawing/2014/main" id="{AD7EC7AE-5BA0-3047-B5D0-AAD60E371D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26532" y="5564304"/>
            <a:ext cx="914400" cy="914400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473E2A9-93A4-3943-B392-EEA08D380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/>
            <a:r>
              <a:rPr lang="en-GB" noProof="0" dirty="0"/>
              <a:t>User Group</a:t>
            </a:r>
          </a:p>
        </p:txBody>
      </p:sp>
      <p:pic>
        <p:nvPicPr>
          <p:cNvPr id="3" name="Picture 2" descr="A qr code with a star in the center&#10;&#10;Description automatically generated">
            <a:extLst>
              <a:ext uri="{FF2B5EF4-FFF2-40B4-BE49-F238E27FC236}">
                <a16:creationId xmlns:a16="http://schemas.microsoft.com/office/drawing/2014/main" id="{5B50F072-3011-A50A-9901-650779A19A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5597" y="347648"/>
            <a:ext cx="1972609" cy="1972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AA4E4F-3C0D-48D5-DB80-CED6E34D7A7D}"/>
              </a:ext>
            </a:extLst>
          </p:cNvPr>
          <p:cNvSpPr txBox="1"/>
          <p:nvPr/>
        </p:nvSpPr>
        <p:spPr>
          <a:xfrm rot="19833633">
            <a:off x="8058672" y="3704261"/>
            <a:ext cx="272410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600" dirty="0">
                <a:solidFill>
                  <a:srgbClr val="FFFF00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Connect with me </a:t>
            </a:r>
            <a:r>
              <a:rPr lang="en-US" sz="3600" dirty="0">
                <a:solidFill>
                  <a:srgbClr val="FFFF00"/>
                </a:solidFill>
                <a:latin typeface="Bradley Hand" pitchFamily="2" charset="77"/>
                <a:ea typeface="Brush Script MT" panose="03060802040406070304" pitchFamily="66" charset="-122"/>
                <a:cs typeface="Brush Script MT" panose="03060802040406070304" pitchFamily="66" charset="-122"/>
                <a:sym typeface="Wingdings" pitchFamily="2" charset="2"/>
              </a:rPr>
              <a:t></a:t>
            </a:r>
            <a:endParaRPr lang="en-US" sz="1600" dirty="0">
              <a:solidFill>
                <a:srgbClr val="FFFF00"/>
              </a:solidFill>
              <a:latin typeface="Bradley Hand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09209B06-B2EC-0D07-4D71-B53A3D0CA782}"/>
              </a:ext>
            </a:extLst>
          </p:cNvPr>
          <p:cNvSpPr/>
          <p:nvPr/>
        </p:nvSpPr>
        <p:spPr>
          <a:xfrm rot="17619989" flipV="1">
            <a:off x="10046894" y="2618514"/>
            <a:ext cx="1106249" cy="1123086"/>
          </a:xfrm>
          <a:prstGeom prst="arc">
            <a:avLst>
              <a:gd name="adj1" fmla="val 11504120"/>
              <a:gd name="adj2" fmla="val 19633653"/>
            </a:avLst>
          </a:prstGeom>
          <a:ln w="50800">
            <a:solidFill>
              <a:srgbClr val="FFFF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FF"/>
              </a:highlight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0E276D8-D1DF-88FD-6A73-FEAA3C7C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1703797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 rtlCol="0"/>
          <a:lstStyle/>
          <a:p>
            <a:pPr rtl="0"/>
            <a:r>
              <a:rPr lang="en-GB" dirty="0"/>
              <a:t>About 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26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/>
        </p:nvSpPr>
        <p:spPr>
          <a:xfrm>
            <a:off x="6614377" y="4442513"/>
            <a:ext cx="5387008" cy="1129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GB" sz="1600" dirty="0"/>
              <a:t>Second career</a:t>
            </a:r>
          </a:p>
          <a:p>
            <a:pPr algn="ctr" rtl="0"/>
            <a:r>
              <a:rPr lang="en-GB" dirty="0"/>
              <a:t>H.M Royal Marines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26DD444E-9332-4445-9375-44491400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724939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2FCD72E-3647-7F4A-AE2B-6084C224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0" y="5779347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4BA0D3-7760-C746-BC68-493AE5E61C96}"/>
              </a:ext>
            </a:extLst>
          </p:cNvPr>
          <p:cNvSpPr txBox="1"/>
          <p:nvPr/>
        </p:nvSpPr>
        <p:spPr>
          <a:xfrm>
            <a:off x="9303634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F89F3F-C5A5-6B40-881F-0E81C246F44F}"/>
              </a:ext>
            </a:extLst>
          </p:cNvPr>
          <p:cNvSpPr txBox="1"/>
          <p:nvPr/>
        </p:nvSpPr>
        <p:spPr>
          <a:xfrm>
            <a:off x="1322514" y="5779347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pic>
        <p:nvPicPr>
          <p:cNvPr id="36" name="Graphic 35" descr="Internet with solid fill">
            <a:extLst>
              <a:ext uri="{FF2B5EF4-FFF2-40B4-BE49-F238E27FC236}">
                <a16:creationId xmlns:a16="http://schemas.microsoft.com/office/drawing/2014/main" id="{5E236EA2-95D6-0442-97B9-3D62B3151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6532" y="5564304"/>
            <a:ext cx="914400" cy="914400"/>
          </a:xfrm>
          <a:prstGeom prst="rect">
            <a:avLst/>
          </a:prstGeom>
        </p:spPr>
      </p:pic>
      <p:pic>
        <p:nvPicPr>
          <p:cNvPr id="6" name="Picture 5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2C32CD72-ED39-A747-8A21-726FCCB95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065" y="1670995"/>
            <a:ext cx="4285735" cy="256545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1F2140-11B7-B346-91FF-DB55BC9BE4BA}"/>
              </a:ext>
            </a:extLst>
          </p:cNvPr>
          <p:cNvCxnSpPr>
            <a:cxnSpLocks/>
          </p:cNvCxnSpPr>
          <p:nvPr/>
        </p:nvCxnSpPr>
        <p:spPr>
          <a:xfrm>
            <a:off x="8452022" y="1286323"/>
            <a:ext cx="1668162" cy="1172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A478A5-29C9-C743-A8CE-A3AA3F643B14}"/>
              </a:ext>
            </a:extLst>
          </p:cNvPr>
          <p:cNvSpPr txBox="1"/>
          <p:nvPr/>
        </p:nvSpPr>
        <p:spPr>
          <a:xfrm>
            <a:off x="6662833" y="1093993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That’s me, there!</a:t>
            </a:r>
          </a:p>
        </p:txBody>
      </p:sp>
      <p:pic>
        <p:nvPicPr>
          <p:cNvPr id="7" name="Picture 6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5E17745E-53A5-FC00-9A4C-9EFEAB90EB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532" y="1672143"/>
            <a:ext cx="1596732" cy="638693"/>
          </a:xfrm>
          <a:prstGeom prst="rect">
            <a:avLst/>
          </a:prstGeom>
        </p:spPr>
      </p:pic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435A9A65-22D6-91EA-C32F-66F7958A4D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15049"/>
            <a:ext cx="4850550" cy="1723690"/>
          </a:xfrm>
        </p:spPr>
        <p:txBody>
          <a:bodyPr rtlCol="0">
            <a:normAutofit fontScale="92500" lnSpcReduction="10000"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Worked within the Information Technology industry for more than 20 years</a:t>
            </a:r>
            <a:r>
              <a:rPr lang="en-US" dirty="0"/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Cloud Solutions Architect at NetApp in the EMEA Azure Business Group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Focused on Azure, specialising in Azure NetApp Files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B7F4E9-FE64-A118-8901-456EB1238C8E}"/>
              </a:ext>
            </a:extLst>
          </p:cNvPr>
          <p:cNvSpPr txBox="1"/>
          <p:nvPr/>
        </p:nvSpPr>
        <p:spPr>
          <a:xfrm>
            <a:off x="5334609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azuretechlab.com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0B4828A-B40D-4F23-25AB-6D8EA54057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89420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 rtlCol="0"/>
          <a:lstStyle/>
          <a:p>
            <a:pPr rtl="0"/>
            <a:r>
              <a:rPr lang="en-GB" dirty="0"/>
              <a:t>About 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26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/>
        </p:nvSpPr>
        <p:spPr>
          <a:xfrm>
            <a:off x="6614377" y="4442513"/>
            <a:ext cx="5387008" cy="1129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GB" sz="1600" dirty="0"/>
              <a:t>Third career</a:t>
            </a:r>
          </a:p>
          <a:p>
            <a:pPr algn="ctr" rtl="0"/>
            <a:r>
              <a:rPr lang="en-GB" dirty="0"/>
              <a:t>Technology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26DD444E-9332-4445-9375-44491400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724939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2FCD72E-3647-7F4A-AE2B-6084C224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0" y="5779347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4BA0D3-7760-C746-BC68-493AE5E61C96}"/>
              </a:ext>
            </a:extLst>
          </p:cNvPr>
          <p:cNvSpPr txBox="1"/>
          <p:nvPr/>
        </p:nvSpPr>
        <p:spPr>
          <a:xfrm>
            <a:off x="9303634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F89F3F-C5A5-6B40-881F-0E81C246F44F}"/>
              </a:ext>
            </a:extLst>
          </p:cNvPr>
          <p:cNvSpPr txBox="1"/>
          <p:nvPr/>
        </p:nvSpPr>
        <p:spPr>
          <a:xfrm>
            <a:off x="1322514" y="5779347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pic>
        <p:nvPicPr>
          <p:cNvPr id="36" name="Graphic 35" descr="Internet with solid fill">
            <a:extLst>
              <a:ext uri="{FF2B5EF4-FFF2-40B4-BE49-F238E27FC236}">
                <a16:creationId xmlns:a16="http://schemas.microsoft.com/office/drawing/2014/main" id="{5E236EA2-95D6-0442-97B9-3D62B3151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6532" y="5564304"/>
            <a:ext cx="914400" cy="914400"/>
          </a:xfrm>
          <a:prstGeom prst="rect">
            <a:avLst/>
          </a:prstGeom>
        </p:spPr>
      </p:pic>
      <p:pic>
        <p:nvPicPr>
          <p:cNvPr id="7" name="Picture 6" descr="A person sitting on a wood floor&#10;&#10;Description automatically generated with low confidence">
            <a:extLst>
              <a:ext uri="{FF2B5EF4-FFF2-40B4-BE49-F238E27FC236}">
                <a16:creationId xmlns:a16="http://schemas.microsoft.com/office/drawing/2014/main" id="{4E4FDA70-E2B3-C745-9817-47447C2A0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0002" y="1647478"/>
            <a:ext cx="3641124" cy="2730843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DDE65FFF-213A-14FA-189E-CDE7238E4A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532" y="1672143"/>
            <a:ext cx="1596732" cy="638693"/>
          </a:xfrm>
          <a:prstGeom prst="rect">
            <a:avLst/>
          </a:prstGeom>
        </p:spPr>
      </p:pic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0CDBD968-9754-69BD-16F9-19364BD6CA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15049"/>
            <a:ext cx="4850550" cy="1723690"/>
          </a:xfrm>
        </p:spPr>
        <p:txBody>
          <a:bodyPr rtlCol="0">
            <a:normAutofit fontScale="92500" lnSpcReduction="10000"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Worked within the Information Technology industry for more than 20 years</a:t>
            </a:r>
            <a:r>
              <a:rPr lang="en-US" dirty="0"/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Cloud Solutions Architect at NetApp in the EMEA Azure Business Group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Focused on Azure, specialising in Azure NetApp Files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7B507-C141-F83F-1585-478924CA08BA}"/>
              </a:ext>
            </a:extLst>
          </p:cNvPr>
          <p:cNvSpPr txBox="1"/>
          <p:nvPr/>
        </p:nvSpPr>
        <p:spPr>
          <a:xfrm>
            <a:off x="5334609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azuretechlab.com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B21630F-7168-CDDE-AD2A-02B73977F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1008404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 rtlCol="0"/>
          <a:lstStyle/>
          <a:p>
            <a:pPr rtl="0"/>
            <a:r>
              <a:rPr lang="en-GB" dirty="0"/>
              <a:t>About 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26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/>
        </p:nvSpPr>
        <p:spPr>
          <a:xfrm>
            <a:off x="6610130" y="4727612"/>
            <a:ext cx="5387008" cy="57019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GB" dirty="0"/>
              <a:t>Me Having Fun!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26DD444E-9332-4445-9375-444914005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724939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2FCD72E-3647-7F4A-AE2B-6084C224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50" y="5779347"/>
            <a:ext cx="484314" cy="4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4BA0D3-7760-C746-BC68-493AE5E61C96}"/>
              </a:ext>
            </a:extLst>
          </p:cNvPr>
          <p:cNvSpPr txBox="1"/>
          <p:nvPr/>
        </p:nvSpPr>
        <p:spPr>
          <a:xfrm>
            <a:off x="9303634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F89F3F-C5A5-6B40-881F-0E81C246F44F}"/>
              </a:ext>
            </a:extLst>
          </p:cNvPr>
          <p:cNvSpPr txBox="1"/>
          <p:nvPr/>
        </p:nvSpPr>
        <p:spPr>
          <a:xfrm>
            <a:off x="1322514" y="5779347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anthonymashford</a:t>
            </a:r>
          </a:p>
        </p:txBody>
      </p:sp>
      <p:pic>
        <p:nvPicPr>
          <p:cNvPr id="36" name="Graphic 35" descr="Internet with solid fill">
            <a:extLst>
              <a:ext uri="{FF2B5EF4-FFF2-40B4-BE49-F238E27FC236}">
                <a16:creationId xmlns:a16="http://schemas.microsoft.com/office/drawing/2014/main" id="{5E236EA2-95D6-0442-97B9-3D62B3151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6532" y="5564304"/>
            <a:ext cx="914400" cy="914400"/>
          </a:xfrm>
          <a:prstGeom prst="rect">
            <a:avLst/>
          </a:prstGeom>
        </p:spPr>
      </p:pic>
      <p:pic>
        <p:nvPicPr>
          <p:cNvPr id="6" name="Picture 5" descr="A person riding a motorcycle&#10;&#10;Description automatically generated with medium confidence">
            <a:extLst>
              <a:ext uri="{FF2B5EF4-FFF2-40B4-BE49-F238E27FC236}">
                <a16:creationId xmlns:a16="http://schemas.microsoft.com/office/drawing/2014/main" id="{B73ECF3B-690D-DA44-B926-F7C02FDDA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6916" y="1672143"/>
            <a:ext cx="4627295" cy="3078930"/>
          </a:xfrm>
          <a:prstGeom prst="rect">
            <a:avLst/>
          </a:prstGeom>
        </p:spPr>
      </p:pic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4604C5FF-0309-C570-66CC-019F3B2D6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532" y="1672143"/>
            <a:ext cx="1596732" cy="638693"/>
          </a:xfrm>
          <a:prstGeom prst="rect">
            <a:avLst/>
          </a:prstGeom>
        </p:spPr>
      </p:pic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F7708404-4544-2DFF-4993-0903CAA8CA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15049"/>
            <a:ext cx="4850550" cy="1723690"/>
          </a:xfrm>
        </p:spPr>
        <p:txBody>
          <a:bodyPr rtlCol="0">
            <a:normAutofit fontScale="92500" lnSpcReduction="10000"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Worked within the Information Technology industry for more than 20 years</a:t>
            </a:r>
            <a:r>
              <a:rPr lang="en-US" dirty="0"/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Cloud Solutions Architect at NetApp in the EMEA Azure Business Group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Focused on Azure, specialising in Azure NetApp Files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FF1A1-A81C-0D86-2674-5644724F84C9}"/>
              </a:ext>
            </a:extLst>
          </p:cNvPr>
          <p:cNvSpPr txBox="1"/>
          <p:nvPr/>
        </p:nvSpPr>
        <p:spPr>
          <a:xfrm>
            <a:off x="5334609" y="5836838"/>
            <a:ext cx="23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azuretechlab.com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4054641-7166-6BE1-DA55-FA93EE56D7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3293621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 rtlCol="0"/>
          <a:lstStyle/>
          <a:p>
            <a:pPr rtl="0"/>
            <a:r>
              <a:rPr lang="en-GB" dirty="0"/>
              <a:t>Agenda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 rtlCol="0"/>
          <a:lstStyle/>
          <a:p>
            <a:pPr rtl="0"/>
            <a:r>
              <a:rPr lang="en-GB" dirty="0"/>
              <a:t>Challenges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 rtlCol="0"/>
          <a:lstStyle/>
          <a:p>
            <a:pPr rtl="0"/>
            <a:r>
              <a:rPr lang="en-GB" dirty="0"/>
              <a:t>Azure Netapp Files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517776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Discuss some of the challenges faced with File storage in Azure.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2859090" cy="1475319"/>
          </a:xfrm>
        </p:spPr>
        <p:txBody>
          <a:bodyPr rtlCol="0"/>
          <a:lstStyle/>
          <a:p>
            <a:pPr rtl="0"/>
            <a:r>
              <a:rPr lang="en-GB" dirty="0"/>
              <a:t>Overview of the Microsoft Azure NetApp Files service.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3532639"/>
            <a:ext cx="2859089" cy="365125"/>
          </a:xfrm>
        </p:spPr>
        <p:txBody>
          <a:bodyPr rtlCol="0"/>
          <a:lstStyle/>
          <a:p>
            <a:pPr rtl="0"/>
            <a:r>
              <a:rPr lang="en-GB" dirty="0"/>
              <a:t>Feature Updates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06711" y="3532639"/>
            <a:ext cx="2859090" cy="36512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Demo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2859089" cy="1526930"/>
          </a:xfrm>
        </p:spPr>
        <p:txBody>
          <a:bodyPr rtlCol="0"/>
          <a:lstStyle/>
          <a:p>
            <a:pPr rtl="0"/>
            <a:r>
              <a:rPr lang="en-GB" dirty="0"/>
              <a:t>A look at new features and service enhancements over the past year.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6711" y="3837269"/>
            <a:ext cx="2859090" cy="153331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Deploying ANF accounts, capacity pools and volumes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7</a:t>
            </a:fld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44C137B-72FC-234C-7AA7-CA8401BF28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e Don&amp;#39;t Grow When Things Are Easy – Walexmarceva&amp;#39;s Blog">
            <a:extLst>
              <a:ext uri="{FF2B5EF4-FFF2-40B4-BE49-F238E27FC236}">
                <a16:creationId xmlns:a16="http://schemas.microsoft.com/office/drawing/2014/main" id="{F779D52E-4B61-894F-BA2D-E7943670A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2443209"/>
            <a:ext cx="9385300" cy="985791"/>
          </a:xfrm>
        </p:spPr>
        <p:txBody>
          <a:bodyPr rtlCol="0"/>
          <a:lstStyle/>
          <a:p>
            <a:pPr rtl="0"/>
            <a:r>
              <a:rPr lang="en-GB" dirty="0">
                <a:solidFill>
                  <a:schemeClr val="bg1"/>
                </a:solidFill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Common Challenges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3639417"/>
            <a:ext cx="2383764" cy="36512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Cost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484" y="3965866"/>
            <a:ext cx="2383764" cy="1126085"/>
          </a:xfrm>
        </p:spPr>
        <p:txBody>
          <a:bodyPr rtlCol="0"/>
          <a:lstStyle/>
          <a:p>
            <a:pPr rtl="0"/>
            <a:r>
              <a:rPr lang="en-GB" dirty="0"/>
              <a:t>Cloud services can typically be more expensive to consume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503" y="3639417"/>
            <a:ext cx="2502719" cy="36512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Test &amp; Dev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8982" y="3969554"/>
            <a:ext cx="2383764" cy="112608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Testing &amp; Development against production data sets can be challenging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7478" y="3639417"/>
            <a:ext cx="2383765" cy="36512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Migration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478" y="3953422"/>
            <a:ext cx="2383765" cy="112608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Migration of data sets from on-premises to Azure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88445" y="3639417"/>
            <a:ext cx="2383765" cy="36512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Scale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8445" y="3953422"/>
            <a:ext cx="2383765" cy="1126085"/>
          </a:xfrm>
        </p:spPr>
        <p:txBody>
          <a:bodyPr rtlCol="0"/>
          <a:lstStyle/>
          <a:p>
            <a:pPr rtl="0"/>
            <a:r>
              <a:rPr lang="en-GB" dirty="0"/>
              <a:t>Scaling of resources to meet demand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dirty="0"/>
              <a:t>User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en-GB" smtClean="0"/>
              <a:pPr rtl="0"/>
              <a:t>9</a:t>
            </a:fld>
            <a:endParaRPr lang="en-GB"/>
          </a:p>
        </p:txBody>
      </p:sp>
      <p:pic>
        <p:nvPicPr>
          <p:cNvPr id="14" name="Graphic 13" descr="Flask outline">
            <a:extLst>
              <a:ext uri="{FF2B5EF4-FFF2-40B4-BE49-F238E27FC236}">
                <a16:creationId xmlns:a16="http://schemas.microsoft.com/office/drawing/2014/main" id="{96568B94-9554-2442-AED9-418DBA186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1717" y="2562632"/>
            <a:ext cx="914400" cy="914400"/>
          </a:xfrm>
          <a:prstGeom prst="rect">
            <a:avLst/>
          </a:prstGeom>
        </p:spPr>
      </p:pic>
      <p:pic>
        <p:nvPicPr>
          <p:cNvPr id="16" name="Graphic 15" descr="Bar graph with upward trend outline">
            <a:extLst>
              <a:ext uri="{FF2B5EF4-FFF2-40B4-BE49-F238E27FC236}">
                <a16:creationId xmlns:a16="http://schemas.microsoft.com/office/drawing/2014/main" id="{AC18FD2F-3DAB-B743-BF16-BA6DE8F3C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23127" y="2627628"/>
            <a:ext cx="914400" cy="914400"/>
          </a:xfrm>
          <a:prstGeom prst="rect">
            <a:avLst/>
          </a:prstGeom>
        </p:spPr>
      </p:pic>
      <p:pic>
        <p:nvPicPr>
          <p:cNvPr id="28" name="Graphic 27" descr="Dollar outline">
            <a:extLst>
              <a:ext uri="{FF2B5EF4-FFF2-40B4-BE49-F238E27FC236}">
                <a16:creationId xmlns:a16="http://schemas.microsoft.com/office/drawing/2014/main" id="{E188FB14-0BBE-E247-8957-74F627CA00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5166" y="2561793"/>
            <a:ext cx="914400" cy="914400"/>
          </a:xfrm>
          <a:prstGeom prst="rect">
            <a:avLst/>
          </a:prstGeom>
        </p:spPr>
      </p:pic>
      <p:pic>
        <p:nvPicPr>
          <p:cNvPr id="30" name="Graphic 29" descr="Truck outline">
            <a:extLst>
              <a:ext uri="{FF2B5EF4-FFF2-40B4-BE49-F238E27FC236}">
                <a16:creationId xmlns:a16="http://schemas.microsoft.com/office/drawing/2014/main" id="{ABC9927A-A15C-F749-AE6A-5B59A3706A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55885" y="2627628"/>
            <a:ext cx="914400" cy="914400"/>
          </a:xfrm>
          <a:prstGeom prst="rect">
            <a:avLst/>
          </a:prstGeom>
        </p:spPr>
      </p:pic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A60A05C-B879-3422-3E47-27C260989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</a:t>
            </a:r>
            <a:r>
              <a:rPr lang="en-GB" baseline="30000" noProof="0" dirty="0"/>
              <a:t>th</a:t>
            </a:r>
            <a:r>
              <a:rPr lang="en-GB" noProof="0" dirty="0"/>
              <a:t> march 2024</a:t>
            </a:r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10_TF33781529_Win32" id="{80830DF2-4D36-40B2-B6D6-9F9487B96B74}" vid="{DD4E384E-6E9E-47D1-8556-0D1304A67D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gnite Breakout - Blue on white and light gray">
    <a:dk1>
      <a:srgbClr val="000000"/>
    </a:dk1>
    <a:lt1>
      <a:srgbClr val="FFFFFF"/>
    </a:lt1>
    <a:dk2>
      <a:srgbClr val="2F2F2F"/>
    </a:dk2>
    <a:lt2>
      <a:srgbClr val="E6E6E6"/>
    </a:lt2>
    <a:accent1>
      <a:srgbClr val="0078D4"/>
    </a:accent1>
    <a:accent2>
      <a:srgbClr val="243A5E"/>
    </a:accent2>
    <a:accent3>
      <a:srgbClr val="D83B01"/>
    </a:accent3>
    <a:accent4>
      <a:srgbClr val="FFB900"/>
    </a:accent4>
    <a:accent5>
      <a:srgbClr val="2F2F2F"/>
    </a:accent5>
    <a:accent6>
      <a:srgbClr val="737373"/>
    </a:accent6>
    <a:hlink>
      <a:srgbClr val="0078D4"/>
    </a:hlink>
    <a:folHlink>
      <a:srgbClr val="0078D4"/>
    </a:folHlink>
  </a:clrScheme>
  <a:fontScheme name="Microsoft 2019 Brand Templates">
    <a:majorFont>
      <a:latin typeface="Segoe UI Semibold"/>
      <a:ea typeface=""/>
      <a:cs typeface=""/>
    </a:majorFont>
    <a:minorFont>
      <a:latin typeface="Segoe UI"/>
      <a:ea typeface=""/>
      <a:cs typeface="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Ignite Breakout - Blue on white and light gray">
    <a:dk1>
      <a:srgbClr val="000000"/>
    </a:dk1>
    <a:lt1>
      <a:srgbClr val="FFFFFF"/>
    </a:lt1>
    <a:dk2>
      <a:srgbClr val="2F2F2F"/>
    </a:dk2>
    <a:lt2>
      <a:srgbClr val="E6E6E6"/>
    </a:lt2>
    <a:accent1>
      <a:srgbClr val="0078D4"/>
    </a:accent1>
    <a:accent2>
      <a:srgbClr val="243A5E"/>
    </a:accent2>
    <a:accent3>
      <a:srgbClr val="D83B01"/>
    </a:accent3>
    <a:accent4>
      <a:srgbClr val="FFB900"/>
    </a:accent4>
    <a:accent5>
      <a:srgbClr val="2F2F2F"/>
    </a:accent5>
    <a:accent6>
      <a:srgbClr val="737373"/>
    </a:accent6>
    <a:hlink>
      <a:srgbClr val="0078D4"/>
    </a:hlink>
    <a:folHlink>
      <a:srgbClr val="0078D4"/>
    </a:folHlink>
  </a:clrScheme>
  <a:fontScheme name="Microsoft 2019 Brand Templates">
    <a:majorFont>
      <a:latin typeface="Segoe UI Semibold"/>
      <a:ea typeface=""/>
      <a:cs typeface=""/>
    </a:majorFont>
    <a:minorFont>
      <a:latin typeface="Segoe UI"/>
      <a:ea typeface=""/>
      <a:cs typeface="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purl.org/dc/elements/1.1/"/>
    <ds:schemaRef ds:uri="http://purl.org/dc/terms/"/>
    <ds:schemaRef ds:uri="http://schemas.microsoft.com/sharepoint/v3"/>
    <ds:schemaRef ds:uri="230e9df3-be65-4c73-a93b-d1236ebd677e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16c05727-aa75-4e4a-9b5f-8a80a1165891"/>
    <ds:schemaRef ds:uri="71af3243-3dd4-4a8d-8c0d-dd76da1f02a5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11737</TotalTime>
  <Words>1583</Words>
  <Application>Microsoft Macintosh PowerPoint</Application>
  <PresentationFormat>Widescreen</PresentationFormat>
  <Paragraphs>456</Paragraphs>
  <Slides>34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Arial</vt:lpstr>
      <vt:lpstr>Bierstadt</vt:lpstr>
      <vt:lpstr>Bradley Hand</vt:lpstr>
      <vt:lpstr>Calibri</vt:lpstr>
      <vt:lpstr>Courier New</vt:lpstr>
      <vt:lpstr>Google Sans</vt:lpstr>
      <vt:lpstr>Posterama</vt:lpstr>
      <vt:lpstr>Posterama Bold</vt:lpstr>
      <vt:lpstr>Segoe UI</vt:lpstr>
      <vt:lpstr>Segoe UI (Body)</vt:lpstr>
      <vt:lpstr>Segoe UI Semibold</vt:lpstr>
      <vt:lpstr>Segoe UI Semibold (Headings)</vt:lpstr>
      <vt:lpstr>Wingdings</vt:lpstr>
      <vt:lpstr>Office Theme</vt:lpstr>
      <vt:lpstr>Azure NetApp Files</vt:lpstr>
      <vt:lpstr>About Me</vt:lpstr>
      <vt:lpstr>About Me</vt:lpstr>
      <vt:lpstr>About Me</vt:lpstr>
      <vt:lpstr>About Me</vt:lpstr>
      <vt:lpstr>About Me</vt:lpstr>
      <vt:lpstr>Agenda</vt:lpstr>
      <vt:lpstr>Challenges</vt:lpstr>
      <vt:lpstr>Common Challenges</vt:lpstr>
      <vt:lpstr>Optimise Compute to meet demand</vt:lpstr>
      <vt:lpstr>PowerPoint Presentation</vt:lpstr>
      <vt:lpstr>OVERVIEW</vt:lpstr>
      <vt:lpstr>Use cases</vt:lpstr>
      <vt:lpstr>OVERVIEW</vt:lpstr>
      <vt:lpstr>PowerPoint Presentation</vt:lpstr>
      <vt:lpstr>Performance</vt:lpstr>
      <vt:lpstr>Sizing for Performance – Auto QoS</vt:lpstr>
      <vt:lpstr>Sizing for Performance – Manual QoS</vt:lpstr>
      <vt:lpstr>Dynamic Volume Shaping - ANF</vt:lpstr>
      <vt:lpstr>Azure NetApp Files features</vt:lpstr>
      <vt:lpstr>Cross region Replication</vt:lpstr>
      <vt:lpstr>Availability zone volume placement</vt:lpstr>
      <vt:lpstr>Cross zone Replication</vt:lpstr>
      <vt:lpstr>Anf backup</vt:lpstr>
      <vt:lpstr>AVS &amp; ANF Datastores</vt:lpstr>
      <vt:lpstr>Standard Storage with Cool-Access</vt:lpstr>
      <vt:lpstr>More features released recently</vt:lpstr>
      <vt:lpstr>ANF Tools</vt:lpstr>
      <vt:lpstr>What’s new in ANF</vt:lpstr>
      <vt:lpstr>demo</vt:lpstr>
      <vt:lpstr>Microsoft Azure NetApp Files</vt:lpstr>
      <vt:lpstr>Useful links</vt:lpstr>
      <vt:lpstr>Get Started Today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Mashford, Anthony</dc:creator>
  <cp:lastModifiedBy>Mashford, Anthony</cp:lastModifiedBy>
  <cp:revision>1</cp:revision>
  <dcterms:created xsi:type="dcterms:W3CDTF">2021-10-28T10:12:11Z</dcterms:created>
  <dcterms:modified xsi:type="dcterms:W3CDTF">2024-03-20T12:57:30Z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